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1" r:id="rId4"/>
  </p:sldMasterIdLst>
  <p:notesMasterIdLst>
    <p:notesMasterId r:id="rId41"/>
  </p:notesMasterIdLst>
  <p:handoutMasterIdLst>
    <p:handoutMasterId r:id="rId42"/>
  </p:handoutMasterIdLst>
  <p:sldIdLst>
    <p:sldId id="600" r:id="rId5"/>
    <p:sldId id="628" r:id="rId6"/>
    <p:sldId id="613" r:id="rId7"/>
    <p:sldId id="631" r:id="rId8"/>
    <p:sldId id="667" r:id="rId9"/>
    <p:sldId id="630" r:id="rId10"/>
    <p:sldId id="614" r:id="rId11"/>
    <p:sldId id="633" r:id="rId12"/>
    <p:sldId id="634" r:id="rId13"/>
    <p:sldId id="635" r:id="rId14"/>
    <p:sldId id="639" r:id="rId15"/>
    <p:sldId id="632" r:id="rId16"/>
    <p:sldId id="638" r:id="rId17"/>
    <p:sldId id="640" r:id="rId18"/>
    <p:sldId id="637" r:id="rId19"/>
    <p:sldId id="643" r:id="rId20"/>
    <p:sldId id="642" r:id="rId21"/>
    <p:sldId id="644" r:id="rId22"/>
    <p:sldId id="668" r:id="rId23"/>
    <p:sldId id="646" r:id="rId24"/>
    <p:sldId id="645" r:id="rId25"/>
    <p:sldId id="647" r:id="rId26"/>
    <p:sldId id="653" r:id="rId27"/>
    <p:sldId id="649" r:id="rId28"/>
    <p:sldId id="648" r:id="rId29"/>
    <p:sldId id="650" r:id="rId30"/>
    <p:sldId id="651" r:id="rId31"/>
    <p:sldId id="652" r:id="rId32"/>
    <p:sldId id="654" r:id="rId33"/>
    <p:sldId id="657" r:id="rId34"/>
    <p:sldId id="655" r:id="rId35"/>
    <p:sldId id="656" r:id="rId36"/>
    <p:sldId id="658" r:id="rId37"/>
    <p:sldId id="659" r:id="rId38"/>
    <p:sldId id="669" r:id="rId39"/>
    <p:sldId id="517" r:id="rId40"/>
  </p:sldIdLst>
  <p:sldSz cx="12192000" cy="6858000"/>
  <p:notesSz cx="7315200" cy="12344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bout the Template" id="{9CC2E9AE-524F-47BB-BEC1-F503FF5CA12D}">
          <p14:sldIdLst/>
        </p14:section>
        <p14:section name="Pillar Title slides" id="{DE23787B-2F70-41BD-B1E9-2A7EFC31BF1D}">
          <p14:sldIdLst>
            <p14:sldId id="600"/>
          </p14:sldIdLst>
        </p14:section>
        <p14:section name="All slides" id="{69C79F6C-AA55-485D-BB9F-DB342B159076}">
          <p14:sldIdLst>
            <p14:sldId id="628"/>
            <p14:sldId id="613"/>
            <p14:sldId id="631"/>
            <p14:sldId id="667"/>
            <p14:sldId id="630"/>
            <p14:sldId id="614"/>
            <p14:sldId id="633"/>
            <p14:sldId id="634"/>
            <p14:sldId id="635"/>
            <p14:sldId id="639"/>
            <p14:sldId id="632"/>
            <p14:sldId id="638"/>
            <p14:sldId id="640"/>
            <p14:sldId id="637"/>
            <p14:sldId id="643"/>
            <p14:sldId id="642"/>
            <p14:sldId id="644"/>
            <p14:sldId id="668"/>
            <p14:sldId id="646"/>
            <p14:sldId id="645"/>
            <p14:sldId id="647"/>
            <p14:sldId id="653"/>
            <p14:sldId id="649"/>
            <p14:sldId id="648"/>
            <p14:sldId id="650"/>
            <p14:sldId id="651"/>
            <p14:sldId id="652"/>
            <p14:sldId id="654"/>
            <p14:sldId id="657"/>
            <p14:sldId id="655"/>
            <p14:sldId id="656"/>
            <p14:sldId id="658"/>
            <p14:sldId id="659"/>
            <p14:sldId id="669"/>
            <p14:sldId id="51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888"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elle Howell" initials="MH" lastIdx="4" clrIdx="0"/>
  <p:cmAuthor id="2" name="Sakshi Mittal" initials="SM"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EFE"/>
    <a:srgbClr val="FEFEFE"/>
    <a:srgbClr val="FFFEFE"/>
    <a:srgbClr val="FFFFFD"/>
    <a:srgbClr val="FFFFFE"/>
    <a:srgbClr val="FFFEFF"/>
    <a:srgbClr val="FEFFFF"/>
    <a:srgbClr val="FFFFFF"/>
    <a:srgbClr val="FFFDFF"/>
    <a:srgbClr val="FD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46" autoAdjust="0"/>
    <p:restoredTop sz="86375" autoAdjust="0"/>
  </p:normalViewPr>
  <p:slideViewPr>
    <p:cSldViewPr snapToGrid="0" showGuides="1">
      <p:cViewPr varScale="1">
        <p:scale>
          <a:sx n="65" d="100"/>
          <a:sy n="65" d="100"/>
        </p:scale>
        <p:origin x="852" y="6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4184"/>
    </p:cViewPr>
  </p:sorterViewPr>
  <p:notesViewPr>
    <p:cSldViewPr snapToGrid="0" showGuides="1">
      <p:cViewPr varScale="1">
        <p:scale>
          <a:sx n="50" d="100"/>
          <a:sy n="50" d="100"/>
        </p:scale>
        <p:origin x="2804" y="44"/>
      </p:cViewPr>
      <p:guideLst>
        <p:guide orient="horz" pos="3888"/>
        <p:guide pos="230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commentAuthors" Target="commentAuthors.xml"/><Relationship Id="rId48"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tha kasi Viswanadh" userId="65574f05-85aa-48e7-acdf-150602ae9972" providerId="ADAL" clId="{9182DB60-6D8B-4247-B400-FD2F800CA61A}"/>
    <pc:docChg chg="custSel delSld modSld modSection">
      <pc:chgData name="Kotha kasi Viswanadh" userId="65574f05-85aa-48e7-acdf-150602ae9972" providerId="ADAL" clId="{9182DB60-6D8B-4247-B400-FD2F800CA61A}" dt="2023-04-29T06:50:06.217" v="80" actId="47"/>
      <pc:docMkLst>
        <pc:docMk/>
      </pc:docMkLst>
      <pc:sldChg chg="del">
        <pc:chgData name="Kotha kasi Viswanadh" userId="65574f05-85aa-48e7-acdf-150602ae9972" providerId="ADAL" clId="{9182DB60-6D8B-4247-B400-FD2F800CA61A}" dt="2023-04-29T06:50:06.217" v="80" actId="47"/>
        <pc:sldMkLst>
          <pc:docMk/>
          <pc:sldMk cId="3061518031" sldId="641"/>
        </pc:sldMkLst>
      </pc:sldChg>
      <pc:sldChg chg="modSp mod">
        <pc:chgData name="Kotha kasi Viswanadh" userId="65574f05-85aa-48e7-acdf-150602ae9972" providerId="ADAL" clId="{9182DB60-6D8B-4247-B400-FD2F800CA61A}" dt="2023-04-29T06:49:28.022" v="79" actId="20577"/>
        <pc:sldMkLst>
          <pc:docMk/>
          <pc:sldMk cId="1998400671" sldId="667"/>
        </pc:sldMkLst>
        <pc:spChg chg="mod">
          <ac:chgData name="Kotha kasi Viswanadh" userId="65574f05-85aa-48e7-acdf-150602ae9972" providerId="ADAL" clId="{9182DB60-6D8B-4247-B400-FD2F800CA61A}" dt="2023-04-29T06:48:54.128" v="0" actId="1076"/>
          <ac:spMkLst>
            <pc:docMk/>
            <pc:sldMk cId="1998400671" sldId="667"/>
            <ac:spMk id="2" creationId="{123F37B2-1594-4664-B5C7-336B2EEDB0BE}"/>
          </ac:spMkLst>
        </pc:spChg>
        <pc:spChg chg="mod">
          <ac:chgData name="Kotha kasi Viswanadh" userId="65574f05-85aa-48e7-acdf-150602ae9972" providerId="ADAL" clId="{9182DB60-6D8B-4247-B400-FD2F800CA61A}" dt="2023-04-29T06:49:28.022" v="79" actId="20577"/>
          <ac:spMkLst>
            <pc:docMk/>
            <pc:sldMk cId="1998400671" sldId="667"/>
            <ac:spMk id="8"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54425A-3696-4DFB-B808-D2B88F3EB7C0}"/>
              </a:ext>
            </a:extLst>
          </p:cNvPr>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vl1pPr>
          </a:lstStyle>
          <a:p>
            <a:endParaRPr lang="en-US" dirty="0"/>
          </a:p>
        </p:txBody>
      </p:sp>
      <p:sp>
        <p:nvSpPr>
          <p:cNvPr id="3" name="Date Placeholder 2">
            <a:extLst>
              <a:ext uri="{FF2B5EF4-FFF2-40B4-BE49-F238E27FC236}">
                <a16:creationId xmlns:a16="http://schemas.microsoft.com/office/drawing/2014/main" id="{8F51457F-2D60-4187-92B7-C5BBED78E963}"/>
              </a:ext>
            </a:extLst>
          </p:cNvPr>
          <p:cNvSpPr>
            <a:spLocks noGrp="1"/>
          </p:cNvSpPr>
          <p:nvPr>
            <p:ph type="dt" sz="quarter" idx="1"/>
          </p:nvPr>
        </p:nvSpPr>
        <p:spPr>
          <a:xfrm>
            <a:off x="4143589" y="1"/>
            <a:ext cx="3169919" cy="619364"/>
          </a:xfrm>
          <a:prstGeom prst="rect">
            <a:avLst/>
          </a:prstGeom>
        </p:spPr>
        <p:txBody>
          <a:bodyPr vert="horz" lIns="112299" tIns="56150" rIns="112299" bIns="56150" rtlCol="0"/>
          <a:lstStyle>
            <a:lvl1pPr algn="r">
              <a:defRPr sz="1600"/>
            </a:lvl1pPr>
          </a:lstStyle>
          <a:p>
            <a:fld id="{320DD655-51D6-466D-8D72-5C78765FC630}" type="datetimeFigureOut">
              <a:rPr lang="en-US" smtClean="0"/>
              <a:pPr/>
              <a:t>4/29/2023</a:t>
            </a:fld>
            <a:endParaRPr lang="en-US"/>
          </a:p>
        </p:txBody>
      </p:sp>
      <p:sp>
        <p:nvSpPr>
          <p:cNvPr id="4" name="Footer Placeholder 3">
            <a:extLst>
              <a:ext uri="{FF2B5EF4-FFF2-40B4-BE49-F238E27FC236}">
                <a16:creationId xmlns:a16="http://schemas.microsoft.com/office/drawing/2014/main" id="{53FA8CCD-D5C0-4680-BEFC-52889AACDB6E}"/>
              </a:ext>
            </a:extLst>
          </p:cNvPr>
          <p:cNvSpPr>
            <a:spLocks noGrp="1"/>
          </p:cNvSpPr>
          <p:nvPr>
            <p:ph type="ftr" sz="quarter" idx="2"/>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a:p>
        </p:txBody>
      </p:sp>
      <p:sp>
        <p:nvSpPr>
          <p:cNvPr id="5" name="Slide Number Placeholder 4">
            <a:extLst>
              <a:ext uri="{FF2B5EF4-FFF2-40B4-BE49-F238E27FC236}">
                <a16:creationId xmlns:a16="http://schemas.microsoft.com/office/drawing/2014/main" id="{3E50B35B-8976-44A2-B80D-FC8BD07A167F}"/>
              </a:ext>
            </a:extLst>
          </p:cNvPr>
          <p:cNvSpPr>
            <a:spLocks noGrp="1"/>
          </p:cNvSpPr>
          <p:nvPr>
            <p:ph type="sldNum" sz="quarter" idx="3"/>
          </p:nvPr>
        </p:nvSpPr>
        <p:spPr>
          <a:xfrm>
            <a:off x="4143589" y="11725038"/>
            <a:ext cx="3169919" cy="619362"/>
          </a:xfrm>
          <a:prstGeom prst="rect">
            <a:avLst/>
          </a:prstGeom>
        </p:spPr>
        <p:txBody>
          <a:bodyPr vert="horz" lIns="112299" tIns="56150" rIns="112299" bIns="56150" rtlCol="0" anchor="b"/>
          <a:lstStyle>
            <a:lvl1pPr algn="r">
              <a:defRPr sz="1600"/>
            </a:lvl1pPr>
          </a:lstStyle>
          <a:p>
            <a:fld id="{9D34DC6F-9D14-4548-8221-51EE6F5B6657}" type="slidenum">
              <a:rPr lang="en-US" smtClean="0"/>
              <a:pPr/>
              <a:t>‹#›</a:t>
            </a:fld>
            <a:endParaRPr lang="en-US"/>
          </a:p>
        </p:txBody>
      </p:sp>
    </p:spTree>
    <p:extLst>
      <p:ext uri="{BB962C8B-B14F-4D97-AF65-F5344CB8AC3E}">
        <p14:creationId xmlns:p14="http://schemas.microsoft.com/office/powerpoint/2010/main" val="1260127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vl1pPr>
          </a:lstStyle>
          <a:p>
            <a:endParaRPr lang="en-US"/>
          </a:p>
        </p:txBody>
      </p:sp>
      <p:sp>
        <p:nvSpPr>
          <p:cNvPr id="3" name="Date Placeholder 2"/>
          <p:cNvSpPr>
            <a:spLocks noGrp="1"/>
          </p:cNvSpPr>
          <p:nvPr>
            <p:ph type="dt" idx="1"/>
          </p:nvPr>
        </p:nvSpPr>
        <p:spPr>
          <a:xfrm>
            <a:off x="4143589" y="1"/>
            <a:ext cx="3169919" cy="619364"/>
          </a:xfrm>
          <a:prstGeom prst="rect">
            <a:avLst/>
          </a:prstGeom>
        </p:spPr>
        <p:txBody>
          <a:bodyPr vert="horz" lIns="112299" tIns="56150" rIns="112299" bIns="56150" rtlCol="0"/>
          <a:lstStyle>
            <a:lvl1pPr algn="r">
              <a:defRPr sz="1600"/>
            </a:lvl1pPr>
          </a:lstStyle>
          <a:p>
            <a:fld id="{4F9C25BA-F9B0-4418-8CA0-3A9DF1256BA5}" type="datetimeFigureOut">
              <a:rPr lang="en-US" smtClean="0"/>
              <a:pPr/>
              <a:t>4/29/2023</a:t>
            </a:fld>
            <a:endParaRPr lang="en-US"/>
          </a:p>
        </p:txBody>
      </p:sp>
      <p:sp>
        <p:nvSpPr>
          <p:cNvPr id="4" name="Slide Image Placeholder 3"/>
          <p:cNvSpPr>
            <a:spLocks noGrp="1" noRot="1" noChangeAspect="1"/>
          </p:cNvSpPr>
          <p:nvPr>
            <p:ph type="sldImg" idx="2"/>
          </p:nvPr>
        </p:nvSpPr>
        <p:spPr>
          <a:xfrm>
            <a:off x="-44450" y="1543050"/>
            <a:ext cx="7404100" cy="4165600"/>
          </a:xfrm>
          <a:prstGeom prst="rect">
            <a:avLst/>
          </a:prstGeom>
          <a:noFill/>
          <a:ln w="12700">
            <a:solidFill>
              <a:prstClr val="black"/>
            </a:solidFill>
          </a:ln>
        </p:spPr>
        <p:txBody>
          <a:bodyPr vert="horz" lIns="112299" tIns="56150" rIns="112299" bIns="56150" rtlCol="0" anchor="ctr"/>
          <a:lstStyle/>
          <a:p>
            <a:endParaRPr lang="en-US"/>
          </a:p>
        </p:txBody>
      </p:sp>
      <p:sp>
        <p:nvSpPr>
          <p:cNvPr id="5" name="Notes Placeholder 4"/>
          <p:cNvSpPr>
            <a:spLocks noGrp="1"/>
          </p:cNvSpPr>
          <p:nvPr>
            <p:ph type="body" sz="quarter" idx="3"/>
          </p:nvPr>
        </p:nvSpPr>
        <p:spPr>
          <a:xfrm>
            <a:off x="731520" y="5940742"/>
            <a:ext cx="5852160" cy="4860608"/>
          </a:xfrm>
          <a:prstGeom prst="rect">
            <a:avLst/>
          </a:prstGeom>
          <a:noFill/>
        </p:spPr>
        <p:txBody>
          <a:bodyPr vert="horz" lIns="0" tIns="0" rIns="0" bIns="0" rtlCol="0">
            <a:noAutofit/>
          </a:bodyPr>
          <a:lstStyle/>
          <a:p>
            <a:pPr marR="0" lvl="0" indent="0" fontAlgn="auto">
              <a:lnSpc>
                <a:spcPct val="95000"/>
              </a:lnSpc>
              <a:spcBef>
                <a:spcPts val="736"/>
              </a:spcBef>
              <a:spcAft>
                <a:spcPts val="0"/>
              </a:spcAft>
              <a:buClrTx/>
              <a:buSzTx/>
              <a:buFont typeface="System Font Regular"/>
              <a:buNone/>
              <a:tabLst/>
            </a:pPr>
            <a:r>
              <a:rPr lang="en-US" dirty="0"/>
              <a:t>Edit Master text styles</a:t>
            </a:r>
          </a:p>
          <a:p>
            <a:pPr marL="449199" marR="0" lvl="1" indent="-224599" fontAlgn="auto">
              <a:lnSpc>
                <a:spcPct val="95000"/>
              </a:lnSpc>
              <a:spcBef>
                <a:spcPts val="736"/>
              </a:spcBef>
              <a:spcAft>
                <a:spcPts val="0"/>
              </a:spcAft>
              <a:buClrTx/>
              <a:buSzPct val="100000"/>
              <a:buFont typeface="Arial" panose="020B0604020202020204" pitchFamily="34" charset="0"/>
              <a:buChar char="•"/>
              <a:tabLst/>
            </a:pPr>
            <a:r>
              <a:rPr lang="en-US" dirty="0"/>
              <a:t>Second level</a:t>
            </a:r>
          </a:p>
          <a:p>
            <a:pPr marL="898397" marR="0" lvl="2" indent="-224599" fontAlgn="auto">
              <a:lnSpc>
                <a:spcPct val="95000"/>
              </a:lnSpc>
              <a:spcBef>
                <a:spcPts val="491"/>
              </a:spcBef>
              <a:spcAft>
                <a:spcPts val="0"/>
              </a:spcAft>
              <a:buClrTx/>
              <a:buSzPct val="120000"/>
              <a:buFont typeface="System Font Regular"/>
              <a:buChar char="-"/>
              <a:tabLst/>
            </a:pPr>
            <a:r>
              <a:rPr lang="en-US" dirty="0"/>
              <a:t>Third level</a:t>
            </a:r>
          </a:p>
          <a:p>
            <a:pPr marL="1347596" marR="0" lvl="3" indent="-224599" fontAlgn="auto">
              <a:lnSpc>
                <a:spcPct val="95000"/>
              </a:lnSpc>
              <a:spcBef>
                <a:spcPts val="491"/>
              </a:spcBef>
              <a:spcAft>
                <a:spcPts val="0"/>
              </a:spcAft>
              <a:buClrTx/>
              <a:buSzPct val="100000"/>
              <a:buFont typeface="System Font Regular"/>
              <a:buChar char="◦"/>
              <a:tabLst/>
            </a:pPr>
            <a:r>
              <a:rPr lang="en-US" dirty="0"/>
              <a:t>Fourth level</a:t>
            </a:r>
          </a:p>
          <a:p>
            <a:pPr marL="1796796" marR="0" lvl="4" indent="-224599" fontAlgn="auto">
              <a:lnSpc>
                <a:spcPct val="95000"/>
              </a:lnSpc>
              <a:spcBef>
                <a:spcPts val="491"/>
              </a:spcBef>
              <a:spcAft>
                <a:spcPts val="0"/>
              </a:spcAft>
              <a:buClrTx/>
              <a:buSzTx/>
              <a:buFont typeface="System Font Regular"/>
              <a:buChar char="•"/>
              <a:tabLst/>
            </a:pPr>
            <a:r>
              <a:rPr lang="en-US" dirty="0"/>
              <a:t>Fifth level</a:t>
            </a:r>
          </a:p>
        </p:txBody>
      </p:sp>
      <p:sp>
        <p:nvSpPr>
          <p:cNvPr id="7" name="Slide Number Placeholder 6"/>
          <p:cNvSpPr>
            <a:spLocks noGrp="1"/>
          </p:cNvSpPr>
          <p:nvPr>
            <p:ph type="sldNum" sz="quarter" idx="5"/>
          </p:nvPr>
        </p:nvSpPr>
        <p:spPr>
          <a:xfrm>
            <a:off x="4143589" y="11725038"/>
            <a:ext cx="3169919" cy="619362"/>
          </a:xfrm>
          <a:prstGeom prst="rect">
            <a:avLst/>
          </a:prstGeom>
        </p:spPr>
        <p:txBody>
          <a:bodyPr vert="horz" lIns="112299" tIns="56150" rIns="112299" bIns="56150" rtlCol="0" anchor="b"/>
          <a:lstStyle>
            <a:lvl1pPr algn="r">
              <a:defRPr sz="1600"/>
            </a:lvl1pPr>
          </a:lstStyle>
          <a:p>
            <a:fld id="{9EDC5964-3162-43B5-B1EC-63C8D166D7D3}" type="slidenum">
              <a:rPr lang="en-US" smtClean="0"/>
              <a:pPr/>
              <a:t>‹#›</a:t>
            </a:fld>
            <a:endParaRPr lang="en-US"/>
          </a:p>
        </p:txBody>
      </p:sp>
      <p:sp>
        <p:nvSpPr>
          <p:cNvPr id="6" name="Footer Placeholder 5"/>
          <p:cNvSpPr>
            <a:spLocks noGrp="1"/>
          </p:cNvSpPr>
          <p:nvPr>
            <p:ph type="ftr" sz="quarter" idx="4"/>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a:p>
        </p:txBody>
      </p:sp>
    </p:spTree>
    <p:extLst>
      <p:ext uri="{BB962C8B-B14F-4D97-AF65-F5344CB8AC3E}">
        <p14:creationId xmlns:p14="http://schemas.microsoft.com/office/powerpoint/2010/main" val="684971693"/>
      </p:ext>
    </p:extLst>
  </p:cSld>
  <p:clrMap bg1="lt1" tx1="dk1" bg2="lt2" tx2="dk2" accent1="accent1" accent2="accent2" accent3="accent3" accent4="accent4" accent5="accent5" accent6="accent6" hlink="hlink" folHlink="folHlink"/>
  <p:notesStyle>
    <a:lvl1pPr marL="0" algn="l" defTabSz="914400" rtl="0" eaLnBrk="1" latinLnBrk="0" hangingPunct="1">
      <a:defRPr lang="en-US" sz="1200" b="0" i="0" kern="1200">
        <a:solidFill>
          <a:schemeClr val="tx1"/>
        </a:solidFill>
        <a:latin typeface="+mn-lt"/>
        <a:ea typeface="+mn-ea"/>
        <a:cs typeface="Oracle Sans" panose="020B0503020204020204" pitchFamily="34" charset="0"/>
      </a:defRPr>
    </a:lvl1pPr>
    <a:lvl2pPr marL="457200" algn="l" defTabSz="914400" rtl="0" eaLnBrk="1" latinLnBrk="0" hangingPunct="1">
      <a:defRPr lang="en-US" sz="1200" b="0" i="0" kern="1200">
        <a:solidFill>
          <a:schemeClr val="tx1"/>
        </a:solidFill>
        <a:latin typeface="+mn-lt"/>
        <a:ea typeface="+mn-ea"/>
        <a:cs typeface="Oracle Sans" panose="020B0503020204020204" pitchFamily="34" charset="0"/>
      </a:defRPr>
    </a:lvl2pPr>
    <a:lvl3pPr marL="914400" algn="l" defTabSz="914400" rtl="0" eaLnBrk="1" latinLnBrk="0" hangingPunct="1">
      <a:defRPr lang="en-US" sz="1100" kern="1200">
        <a:solidFill>
          <a:schemeClr val="tx1"/>
        </a:solidFill>
        <a:latin typeface="Oracle Sans Light" panose="020B0403020204020204" pitchFamily="34" charset="0"/>
        <a:ea typeface="+mn-ea"/>
        <a:cs typeface="Oracle Sans Light" panose="020B0403020204020204" pitchFamily="34" charset="0"/>
      </a:defRPr>
    </a:lvl3pPr>
    <a:lvl4pPr marL="1371600" algn="l" defTabSz="914400" rtl="0" eaLnBrk="1" latinLnBrk="0" hangingPunct="1">
      <a:defRPr lang="en-US" sz="1050" kern="1200">
        <a:solidFill>
          <a:schemeClr val="tx1"/>
        </a:solidFill>
        <a:latin typeface="Oracle Sans Light" panose="020B0403020204020204" pitchFamily="34" charset="0"/>
        <a:ea typeface="+mn-ea"/>
        <a:cs typeface="Oracle Sans Light" panose="020B0403020204020204" pitchFamily="34" charset="0"/>
      </a:defRPr>
    </a:lvl4pPr>
    <a:lvl5pPr marL="1828800" algn="l" defTabSz="914400" rtl="0" eaLnBrk="1" latinLnBrk="0" hangingPunct="1">
      <a:defRPr lang="en-US" sz="1000" kern="1200">
        <a:solidFill>
          <a:schemeClr val="tx1"/>
        </a:solidFill>
        <a:latin typeface="Oracle Sans Light" panose="020B0403020204020204" pitchFamily="34" charset="0"/>
        <a:ea typeface="+mn-ea"/>
        <a:cs typeface="Oracle Sans Light" panose="020B0403020204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C5964-3162-43B5-B1EC-63C8D166D7D3}" type="slidenum">
              <a:rPr lang="en-US" smtClean="0"/>
              <a:pPr/>
              <a:t>1</a:t>
            </a:fld>
            <a:endParaRPr lang="en-US"/>
          </a:p>
        </p:txBody>
      </p:sp>
    </p:spTree>
    <p:extLst>
      <p:ext uri="{BB962C8B-B14F-4D97-AF65-F5344CB8AC3E}">
        <p14:creationId xmlns:p14="http://schemas.microsoft.com/office/powerpoint/2010/main" val="1915938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Search for a user entity in the View User Entity Details UI and click the User Entity Details tab. </a:t>
            </a:r>
          </a:p>
          <a:p>
            <a:pPr>
              <a:buNone/>
            </a:pPr>
            <a:r>
              <a:rPr lang="en-US" dirty="0"/>
              <a:t>In the View User Entity Details UI, search for a user entity and click the Context tab. The Contexts Required section lists the contexts that you have to set to use the user entity in the extract. For example, the PER_PER_PHONES_UE user entity requires the PERSON_ID context; therefore, you must set the PERSON_ID context to use this user entity. Generally, the user entities that are not historic require the EFFECTIVE_DATE context. However, the EFFECTIVE_DATE context is set by default, so you do not have to set this context explicitly. </a:t>
            </a:r>
          </a:p>
          <a:p>
            <a:pPr>
              <a:buNone/>
            </a:pPr>
            <a:r>
              <a:rPr lang="en-US" dirty="0"/>
              <a:t>Search for UE with table name with the SQL below:</a:t>
            </a:r>
          </a:p>
          <a:p>
            <a:pPr>
              <a:buNone/>
            </a:pPr>
            <a:r>
              <a:rPr lang="en-US" dirty="0"/>
              <a:t>select * from FF_ROUTES where </a:t>
            </a:r>
            <a:r>
              <a:rPr lang="en-US" dirty="0" err="1"/>
              <a:t>route_id</a:t>
            </a:r>
            <a:r>
              <a:rPr lang="en-US" dirty="0"/>
              <a:t> =(select </a:t>
            </a:r>
            <a:r>
              <a:rPr lang="en-US" dirty="0" err="1"/>
              <a:t>route_id</a:t>
            </a:r>
            <a:r>
              <a:rPr lang="en-US" dirty="0"/>
              <a:t> from </a:t>
            </a:r>
            <a:r>
              <a:rPr lang="en-US" dirty="0" err="1"/>
              <a:t>ff_user_entities_vl</a:t>
            </a:r>
            <a:r>
              <a:rPr lang="en-US" dirty="0"/>
              <a:t> where </a:t>
            </a:r>
            <a:r>
              <a:rPr lang="en-US" dirty="0" err="1"/>
              <a:t>base_user_entity_name</a:t>
            </a:r>
            <a:r>
              <a:rPr lang="en-US" dirty="0"/>
              <a:t> = 'HWM_PER_ASG_USER_PERSON_TYPE')</a:t>
            </a:r>
          </a:p>
          <a:p>
            <a:pPr>
              <a:buNone/>
            </a:pPr>
            <a:endParaRPr lang="en-US" dirty="0"/>
          </a:p>
          <a:p>
            <a:endParaRPr lang="en-US" dirty="0"/>
          </a:p>
        </p:txBody>
      </p:sp>
      <p:sp>
        <p:nvSpPr>
          <p:cNvPr id="4" name="Slide Number Placeholder 3"/>
          <p:cNvSpPr>
            <a:spLocks noGrp="1"/>
          </p:cNvSpPr>
          <p:nvPr>
            <p:ph type="sldNum" sz="quarter" idx="10"/>
          </p:nvPr>
        </p:nvSpPr>
        <p:spPr/>
        <p:txBody>
          <a:bodyPr/>
          <a:lstStyle/>
          <a:p>
            <a:fld id="{9EDC5964-3162-43B5-B1EC-63C8D166D7D3}" type="slidenum">
              <a:rPr lang="en-US" smtClean="0"/>
              <a:pPr/>
              <a:t>13</a:t>
            </a:fld>
            <a:endParaRPr lang="en-US"/>
          </a:p>
        </p:txBody>
      </p:sp>
    </p:spTree>
    <p:extLst>
      <p:ext uri="{BB962C8B-B14F-4D97-AF65-F5344CB8AC3E}">
        <p14:creationId xmlns:p14="http://schemas.microsoft.com/office/powerpoint/2010/main" val="2103584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Search for a user entity in the View User Entity Details UI and click the User Entity Details tab. </a:t>
            </a:r>
          </a:p>
          <a:p>
            <a:pPr>
              <a:buNone/>
            </a:pPr>
            <a:r>
              <a:rPr lang="en-US" dirty="0"/>
              <a:t>In the View User Entity Details UI, search for a user entity and click the Context tab. The Contexts Required section lists the contexts that you have to set to use the user entity in the extract. For example, the PER_PER_PHONES_UE user entity requires the PERSON_ID context; therefore, you must set the PERSON_ID context to use this user entity. Generally, the user entities that are not historic require the EFFECTIVE_DATE context. However, the EFFECTIVE_DATE context is set by default, so you do not have to set this context explicitly. </a:t>
            </a:r>
          </a:p>
          <a:p>
            <a:pPr>
              <a:buNone/>
            </a:pPr>
            <a:r>
              <a:rPr lang="en-US" dirty="0"/>
              <a:t>Search for UE with table name with the SQL below:</a:t>
            </a:r>
          </a:p>
          <a:p>
            <a:pPr>
              <a:buNone/>
            </a:pPr>
            <a:r>
              <a:rPr lang="en-US" dirty="0"/>
              <a:t>select * from FF_ROUTES where </a:t>
            </a:r>
            <a:r>
              <a:rPr lang="en-US" dirty="0" err="1"/>
              <a:t>route_id</a:t>
            </a:r>
            <a:r>
              <a:rPr lang="en-US" dirty="0"/>
              <a:t> =(select </a:t>
            </a:r>
            <a:r>
              <a:rPr lang="en-US" dirty="0" err="1"/>
              <a:t>route_id</a:t>
            </a:r>
            <a:r>
              <a:rPr lang="en-US" dirty="0"/>
              <a:t> from </a:t>
            </a:r>
            <a:r>
              <a:rPr lang="en-US" dirty="0" err="1"/>
              <a:t>ff_user_entities_vl</a:t>
            </a:r>
            <a:r>
              <a:rPr lang="en-US" dirty="0"/>
              <a:t> where </a:t>
            </a:r>
            <a:r>
              <a:rPr lang="en-US" dirty="0" err="1"/>
              <a:t>base_user_entity_name</a:t>
            </a:r>
            <a:r>
              <a:rPr lang="en-US" dirty="0"/>
              <a:t> = 'HWM_PER_ASG_USER_PERSON_TYPE')</a:t>
            </a:r>
          </a:p>
          <a:p>
            <a:pPr>
              <a:buNone/>
            </a:pPr>
            <a:endParaRPr lang="en-US" dirty="0"/>
          </a:p>
          <a:p>
            <a:endParaRPr lang="en-US" dirty="0"/>
          </a:p>
        </p:txBody>
      </p:sp>
      <p:sp>
        <p:nvSpPr>
          <p:cNvPr id="4" name="Slide Number Placeholder 3"/>
          <p:cNvSpPr>
            <a:spLocks noGrp="1"/>
          </p:cNvSpPr>
          <p:nvPr>
            <p:ph type="sldNum" sz="quarter" idx="10"/>
          </p:nvPr>
        </p:nvSpPr>
        <p:spPr/>
        <p:txBody>
          <a:bodyPr/>
          <a:lstStyle/>
          <a:p>
            <a:fld id="{9EDC5964-3162-43B5-B1EC-63C8D166D7D3}" type="slidenum">
              <a:rPr lang="en-US" smtClean="0"/>
              <a:pPr/>
              <a:t>14</a:t>
            </a:fld>
            <a:endParaRPr lang="en-US"/>
          </a:p>
        </p:txBody>
      </p:sp>
    </p:spTree>
    <p:extLst>
      <p:ext uri="{BB962C8B-B14F-4D97-AF65-F5344CB8AC3E}">
        <p14:creationId xmlns:p14="http://schemas.microsoft.com/office/powerpoint/2010/main" val="2103584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Search for a user entity in the View User Entity Details UI and click the User Entity Details tab. </a:t>
            </a:r>
          </a:p>
          <a:p>
            <a:pPr>
              <a:buNone/>
            </a:pPr>
            <a:r>
              <a:rPr lang="en-US" dirty="0"/>
              <a:t>In the View User Entity Details UI, search for a user entity and click the Context tab. The Contexts Required section lists the contexts that you have to set to use the user entity in the extract. For example, the PER_PER_PHONES_UE user entity requires the PERSON_ID context; therefore, you must set the PERSON_ID context to use this user entity. Generally, the user entities that are not historic require the EFFECTIVE_DATE context. However, the EFFECTIVE_DATE context is set by default, so you do not have to set this context explicitly. </a:t>
            </a:r>
          </a:p>
          <a:p>
            <a:pPr>
              <a:buNone/>
            </a:pPr>
            <a:r>
              <a:rPr lang="en-US" dirty="0"/>
              <a:t>Search for UE with table name with the SQL below:</a:t>
            </a:r>
          </a:p>
          <a:p>
            <a:pPr>
              <a:buNone/>
            </a:pPr>
            <a:r>
              <a:rPr lang="en-US" dirty="0"/>
              <a:t>select * from FF_ROUTES where </a:t>
            </a:r>
            <a:r>
              <a:rPr lang="en-US" dirty="0" err="1"/>
              <a:t>route_id</a:t>
            </a:r>
            <a:r>
              <a:rPr lang="en-US" dirty="0"/>
              <a:t> =(select </a:t>
            </a:r>
            <a:r>
              <a:rPr lang="en-US" dirty="0" err="1"/>
              <a:t>route_id</a:t>
            </a:r>
            <a:r>
              <a:rPr lang="en-US" dirty="0"/>
              <a:t> from </a:t>
            </a:r>
            <a:r>
              <a:rPr lang="en-US" dirty="0" err="1"/>
              <a:t>ff_user_entities_vl</a:t>
            </a:r>
            <a:r>
              <a:rPr lang="en-US" dirty="0"/>
              <a:t> where </a:t>
            </a:r>
            <a:r>
              <a:rPr lang="en-US" dirty="0" err="1"/>
              <a:t>base_user_entity_name</a:t>
            </a:r>
            <a:r>
              <a:rPr lang="en-US" dirty="0"/>
              <a:t> = 'HWM_PER_ASG_USER_PERSON_TYPE')</a:t>
            </a:r>
          </a:p>
          <a:p>
            <a:pPr>
              <a:buNone/>
            </a:pPr>
            <a:endParaRPr lang="en-US" dirty="0"/>
          </a:p>
          <a:p>
            <a:endParaRPr lang="en-US" dirty="0"/>
          </a:p>
        </p:txBody>
      </p:sp>
      <p:sp>
        <p:nvSpPr>
          <p:cNvPr id="4" name="Slide Number Placeholder 3"/>
          <p:cNvSpPr>
            <a:spLocks noGrp="1"/>
          </p:cNvSpPr>
          <p:nvPr>
            <p:ph type="sldNum" sz="quarter" idx="10"/>
          </p:nvPr>
        </p:nvSpPr>
        <p:spPr/>
        <p:txBody>
          <a:bodyPr/>
          <a:lstStyle/>
          <a:p>
            <a:fld id="{9EDC5964-3162-43B5-B1EC-63C8D166D7D3}" type="slidenum">
              <a:rPr lang="en-US" smtClean="0"/>
              <a:pPr/>
              <a:t>15</a:t>
            </a:fld>
            <a:endParaRPr lang="en-US"/>
          </a:p>
        </p:txBody>
      </p:sp>
    </p:spTree>
    <p:extLst>
      <p:ext uri="{BB962C8B-B14F-4D97-AF65-F5344CB8AC3E}">
        <p14:creationId xmlns:p14="http://schemas.microsoft.com/office/powerpoint/2010/main" val="2103584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Search for a user entity in the View User Entity Details UI and click the User Entity Details tab. </a:t>
            </a:r>
          </a:p>
          <a:p>
            <a:pPr>
              <a:buNone/>
            </a:pPr>
            <a:r>
              <a:rPr lang="en-US" dirty="0"/>
              <a:t>In the View User Entity Details UI, search for a user entity and click the Context tab. The Contexts Required section lists the contexts that you have to set to use the user entity in the extract. For example, the PER_PER_PHONES_UE user entity requires the PERSON_ID context; therefore, you must set the PERSON_ID context to use this user entity. Generally, the user entities that are not historic require the EFFECTIVE_DATE context. However, the EFFECTIVE_DATE context is set by default, so you do not have to set this context explicitly. </a:t>
            </a:r>
          </a:p>
          <a:p>
            <a:pPr>
              <a:buNone/>
            </a:pPr>
            <a:r>
              <a:rPr lang="en-US" dirty="0"/>
              <a:t>Search for UE with table name with the SQL below:</a:t>
            </a:r>
          </a:p>
          <a:p>
            <a:pPr>
              <a:buNone/>
            </a:pPr>
            <a:r>
              <a:rPr lang="en-US" dirty="0"/>
              <a:t>select * from FF_ROUTES where </a:t>
            </a:r>
            <a:r>
              <a:rPr lang="en-US" dirty="0" err="1"/>
              <a:t>route_id</a:t>
            </a:r>
            <a:r>
              <a:rPr lang="en-US" dirty="0"/>
              <a:t> =(select </a:t>
            </a:r>
            <a:r>
              <a:rPr lang="en-US" dirty="0" err="1"/>
              <a:t>route_id</a:t>
            </a:r>
            <a:r>
              <a:rPr lang="en-US" dirty="0"/>
              <a:t> from </a:t>
            </a:r>
            <a:r>
              <a:rPr lang="en-US" dirty="0" err="1"/>
              <a:t>ff_user_entities_vl</a:t>
            </a:r>
            <a:r>
              <a:rPr lang="en-US" dirty="0"/>
              <a:t> where </a:t>
            </a:r>
            <a:r>
              <a:rPr lang="en-US" dirty="0" err="1"/>
              <a:t>base_user_entity_name</a:t>
            </a:r>
            <a:r>
              <a:rPr lang="en-US" dirty="0"/>
              <a:t> = 'HWM_PER_ASG_USER_PERSON_TYPE')</a:t>
            </a:r>
          </a:p>
          <a:p>
            <a:pPr>
              <a:buNone/>
            </a:pPr>
            <a:endParaRPr lang="en-US" dirty="0"/>
          </a:p>
          <a:p>
            <a:endParaRPr lang="en-US" dirty="0"/>
          </a:p>
        </p:txBody>
      </p:sp>
      <p:sp>
        <p:nvSpPr>
          <p:cNvPr id="4" name="Slide Number Placeholder 3"/>
          <p:cNvSpPr>
            <a:spLocks noGrp="1"/>
          </p:cNvSpPr>
          <p:nvPr>
            <p:ph type="sldNum" sz="quarter" idx="10"/>
          </p:nvPr>
        </p:nvSpPr>
        <p:spPr/>
        <p:txBody>
          <a:bodyPr/>
          <a:lstStyle/>
          <a:p>
            <a:fld id="{9EDC5964-3162-43B5-B1EC-63C8D166D7D3}" type="slidenum">
              <a:rPr lang="en-US" smtClean="0"/>
              <a:pPr/>
              <a:t>16</a:t>
            </a:fld>
            <a:endParaRPr lang="en-US"/>
          </a:p>
        </p:txBody>
      </p:sp>
    </p:spTree>
    <p:extLst>
      <p:ext uri="{BB962C8B-B14F-4D97-AF65-F5344CB8AC3E}">
        <p14:creationId xmlns:p14="http://schemas.microsoft.com/office/powerpoint/2010/main" val="2103584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Search for a user entity in the View User Entity Details UI and click the User Entity Details tab. </a:t>
            </a:r>
          </a:p>
          <a:p>
            <a:pPr>
              <a:buNone/>
            </a:pPr>
            <a:r>
              <a:rPr lang="en-US" dirty="0"/>
              <a:t>In the View User Entity Details UI, search for a user entity and click the Context tab. The Contexts Required section lists the contexts that you have to set to use the user entity in the extract. For example, the PER_PER_PHONES_UE user entity requires the PERSON_ID context; therefore, you must set the PERSON_ID context to use this user entity. Generally, the user entities that are not historic require the EFFECTIVE_DATE context. However, the EFFECTIVE_DATE context is set by default, so you do not have to set this context explicitly. </a:t>
            </a:r>
          </a:p>
          <a:p>
            <a:pPr>
              <a:buNone/>
            </a:pPr>
            <a:r>
              <a:rPr lang="en-US" dirty="0"/>
              <a:t>Search for UE with table name with the SQL below:</a:t>
            </a:r>
          </a:p>
          <a:p>
            <a:pPr>
              <a:buNone/>
            </a:pPr>
            <a:r>
              <a:rPr lang="en-US" dirty="0"/>
              <a:t>select * from FF_ROUTES where </a:t>
            </a:r>
            <a:r>
              <a:rPr lang="en-US" dirty="0" err="1"/>
              <a:t>route_id</a:t>
            </a:r>
            <a:r>
              <a:rPr lang="en-US" dirty="0"/>
              <a:t> =(select </a:t>
            </a:r>
            <a:r>
              <a:rPr lang="en-US" dirty="0" err="1"/>
              <a:t>route_id</a:t>
            </a:r>
            <a:r>
              <a:rPr lang="en-US" dirty="0"/>
              <a:t> from </a:t>
            </a:r>
            <a:r>
              <a:rPr lang="en-US" dirty="0" err="1"/>
              <a:t>ff_user_entities_vl</a:t>
            </a:r>
            <a:r>
              <a:rPr lang="en-US" dirty="0"/>
              <a:t> where </a:t>
            </a:r>
            <a:r>
              <a:rPr lang="en-US" dirty="0" err="1"/>
              <a:t>base_user_entity_name</a:t>
            </a:r>
            <a:r>
              <a:rPr lang="en-US" dirty="0"/>
              <a:t> = 'HWM_PER_ASG_USER_PERSON_TYPE')</a:t>
            </a:r>
          </a:p>
          <a:p>
            <a:pPr>
              <a:buNone/>
            </a:pPr>
            <a:endParaRPr lang="en-US" dirty="0"/>
          </a:p>
          <a:p>
            <a:endParaRPr lang="en-US" dirty="0"/>
          </a:p>
        </p:txBody>
      </p:sp>
      <p:sp>
        <p:nvSpPr>
          <p:cNvPr id="4" name="Slide Number Placeholder 3"/>
          <p:cNvSpPr>
            <a:spLocks noGrp="1"/>
          </p:cNvSpPr>
          <p:nvPr>
            <p:ph type="sldNum" sz="quarter" idx="10"/>
          </p:nvPr>
        </p:nvSpPr>
        <p:spPr/>
        <p:txBody>
          <a:bodyPr/>
          <a:lstStyle/>
          <a:p>
            <a:fld id="{9EDC5964-3162-43B5-B1EC-63C8D166D7D3}" type="slidenum">
              <a:rPr lang="en-US" smtClean="0"/>
              <a:pPr/>
              <a:t>17</a:t>
            </a:fld>
            <a:endParaRPr lang="en-US"/>
          </a:p>
        </p:txBody>
      </p:sp>
    </p:spTree>
    <p:extLst>
      <p:ext uri="{BB962C8B-B14F-4D97-AF65-F5344CB8AC3E}">
        <p14:creationId xmlns:p14="http://schemas.microsoft.com/office/powerpoint/2010/main" val="21035846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C5964-3162-43B5-B1EC-63C8D166D7D3}" type="slidenum">
              <a:rPr lang="en-US" smtClean="0"/>
              <a:pPr/>
              <a:t>18</a:t>
            </a:fld>
            <a:endParaRPr lang="en-US"/>
          </a:p>
        </p:txBody>
      </p:sp>
    </p:spTree>
    <p:extLst>
      <p:ext uri="{BB962C8B-B14F-4D97-AF65-F5344CB8AC3E}">
        <p14:creationId xmlns:p14="http://schemas.microsoft.com/office/powerpoint/2010/main" val="2103584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C5964-3162-43B5-B1EC-63C8D166D7D3}" type="slidenum">
              <a:rPr lang="en-US" smtClean="0"/>
              <a:pPr/>
              <a:t>19</a:t>
            </a:fld>
            <a:endParaRPr lang="en-US"/>
          </a:p>
        </p:txBody>
      </p:sp>
    </p:spTree>
    <p:extLst>
      <p:ext uri="{BB962C8B-B14F-4D97-AF65-F5344CB8AC3E}">
        <p14:creationId xmlns:p14="http://schemas.microsoft.com/office/powerpoint/2010/main" val="21035846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C5964-3162-43B5-B1EC-63C8D166D7D3}" type="slidenum">
              <a:rPr lang="en-US" smtClean="0"/>
              <a:pPr/>
              <a:t>20</a:t>
            </a:fld>
            <a:endParaRPr lang="en-US"/>
          </a:p>
        </p:txBody>
      </p:sp>
    </p:spTree>
    <p:extLst>
      <p:ext uri="{BB962C8B-B14F-4D97-AF65-F5344CB8AC3E}">
        <p14:creationId xmlns:p14="http://schemas.microsoft.com/office/powerpoint/2010/main" val="21035846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C5964-3162-43B5-B1EC-63C8D166D7D3}" type="slidenum">
              <a:rPr lang="en-US" smtClean="0"/>
              <a:pPr/>
              <a:t>21</a:t>
            </a:fld>
            <a:endParaRPr lang="en-US"/>
          </a:p>
        </p:txBody>
      </p:sp>
    </p:spTree>
    <p:extLst>
      <p:ext uri="{BB962C8B-B14F-4D97-AF65-F5344CB8AC3E}">
        <p14:creationId xmlns:p14="http://schemas.microsoft.com/office/powerpoint/2010/main" val="21035846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C5964-3162-43B5-B1EC-63C8D166D7D3}" type="slidenum">
              <a:rPr lang="en-US" smtClean="0"/>
              <a:pPr/>
              <a:t>22</a:t>
            </a:fld>
            <a:endParaRPr lang="en-US"/>
          </a:p>
        </p:txBody>
      </p:sp>
    </p:spTree>
    <p:extLst>
      <p:ext uri="{BB962C8B-B14F-4D97-AF65-F5344CB8AC3E}">
        <p14:creationId xmlns:p14="http://schemas.microsoft.com/office/powerpoint/2010/main" val="2103584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The type of extract you select determines the purpose of the extract. It also determines the parameters that are automatically generated. For example, if you select the Payroll Interface extract type, then the application creates a changes only parameter, as well as the other parameters. </a:t>
            </a:r>
            <a:r>
              <a:rPr lang="en-US" sz="1200"/>
              <a:t>You can select the extract type on the Manage HCM Extract Definitions page. </a:t>
            </a:r>
          </a:p>
          <a:p>
            <a:endParaRPr lang="en-US"/>
          </a:p>
        </p:txBody>
      </p:sp>
      <p:sp>
        <p:nvSpPr>
          <p:cNvPr id="4" name="Slide Number Placeholder 3"/>
          <p:cNvSpPr>
            <a:spLocks noGrp="1"/>
          </p:cNvSpPr>
          <p:nvPr>
            <p:ph type="sldNum" sz="quarter" idx="10"/>
          </p:nvPr>
        </p:nvSpPr>
        <p:spPr/>
        <p:txBody>
          <a:bodyPr/>
          <a:lstStyle/>
          <a:p>
            <a:fld id="{9EDC5964-3162-43B5-B1EC-63C8D166D7D3}" type="slidenum">
              <a:rPr lang="en-US" smtClean="0"/>
              <a:pPr/>
              <a:t>4</a:t>
            </a:fld>
            <a:endParaRPr lang="en-US"/>
          </a:p>
        </p:txBody>
      </p:sp>
    </p:spTree>
    <p:extLst>
      <p:ext uri="{BB962C8B-B14F-4D97-AF65-F5344CB8AC3E}">
        <p14:creationId xmlns:p14="http://schemas.microsoft.com/office/powerpoint/2010/main" val="21883399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C5964-3162-43B5-B1EC-63C8D166D7D3}" type="slidenum">
              <a:rPr lang="en-US" smtClean="0"/>
              <a:pPr/>
              <a:t>23</a:t>
            </a:fld>
            <a:endParaRPr lang="en-US"/>
          </a:p>
        </p:txBody>
      </p:sp>
    </p:spTree>
    <p:extLst>
      <p:ext uri="{BB962C8B-B14F-4D97-AF65-F5344CB8AC3E}">
        <p14:creationId xmlns:p14="http://schemas.microsoft.com/office/powerpoint/2010/main" val="2103584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C5964-3162-43B5-B1EC-63C8D166D7D3}" type="slidenum">
              <a:rPr lang="en-US" smtClean="0"/>
              <a:pPr/>
              <a:t>24</a:t>
            </a:fld>
            <a:endParaRPr lang="en-US"/>
          </a:p>
        </p:txBody>
      </p:sp>
    </p:spTree>
    <p:extLst>
      <p:ext uri="{BB962C8B-B14F-4D97-AF65-F5344CB8AC3E}">
        <p14:creationId xmlns:p14="http://schemas.microsoft.com/office/powerpoint/2010/main" val="21035846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C5964-3162-43B5-B1EC-63C8D166D7D3}" type="slidenum">
              <a:rPr lang="en-US" smtClean="0"/>
              <a:pPr/>
              <a:t>25</a:t>
            </a:fld>
            <a:endParaRPr lang="en-US"/>
          </a:p>
        </p:txBody>
      </p:sp>
    </p:spTree>
    <p:extLst>
      <p:ext uri="{BB962C8B-B14F-4D97-AF65-F5344CB8AC3E}">
        <p14:creationId xmlns:p14="http://schemas.microsoft.com/office/powerpoint/2010/main" val="21035846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C5964-3162-43B5-B1EC-63C8D166D7D3}" type="slidenum">
              <a:rPr lang="en-US" smtClean="0"/>
              <a:pPr/>
              <a:t>26</a:t>
            </a:fld>
            <a:endParaRPr lang="en-US"/>
          </a:p>
        </p:txBody>
      </p:sp>
    </p:spTree>
    <p:extLst>
      <p:ext uri="{BB962C8B-B14F-4D97-AF65-F5344CB8AC3E}">
        <p14:creationId xmlns:p14="http://schemas.microsoft.com/office/powerpoint/2010/main" val="21035846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C5964-3162-43B5-B1EC-63C8D166D7D3}" type="slidenum">
              <a:rPr lang="en-US" smtClean="0"/>
              <a:pPr/>
              <a:t>27</a:t>
            </a:fld>
            <a:endParaRPr lang="en-US"/>
          </a:p>
        </p:txBody>
      </p:sp>
    </p:spTree>
    <p:extLst>
      <p:ext uri="{BB962C8B-B14F-4D97-AF65-F5344CB8AC3E}">
        <p14:creationId xmlns:p14="http://schemas.microsoft.com/office/powerpoint/2010/main" val="21035846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a:t>
            </a:r>
            <a:r>
              <a:rPr lang="en-US" dirty="0" err="1"/>
              <a:t>requisties</a:t>
            </a:r>
            <a:r>
              <a:rPr lang="en-US" dirty="0"/>
              <a:t>: Include change only parameter</a:t>
            </a:r>
          </a:p>
          <a:p>
            <a:r>
              <a:rPr lang="en-US" dirty="0"/>
              <a:t>Setup Multithreading Database Item</a:t>
            </a:r>
          </a:p>
          <a:p>
            <a:r>
              <a:rPr lang="en-US" dirty="0"/>
              <a:t>One key attribute must be selected for the record. Based on this key attribute and database item, system</a:t>
            </a:r>
            <a:r>
              <a:rPr lang="en-US" baseline="0" dirty="0"/>
              <a:t> will check whom changes have been applied and what is the reference id.</a:t>
            </a:r>
            <a:endParaRPr lang="en-US" dirty="0"/>
          </a:p>
        </p:txBody>
      </p:sp>
      <p:sp>
        <p:nvSpPr>
          <p:cNvPr id="4" name="Slide Number Placeholder 3"/>
          <p:cNvSpPr>
            <a:spLocks noGrp="1"/>
          </p:cNvSpPr>
          <p:nvPr>
            <p:ph type="sldNum" sz="quarter" idx="10"/>
          </p:nvPr>
        </p:nvSpPr>
        <p:spPr/>
        <p:txBody>
          <a:bodyPr/>
          <a:lstStyle/>
          <a:p>
            <a:fld id="{9EDC5964-3162-43B5-B1EC-63C8D166D7D3}" type="slidenum">
              <a:rPr lang="en-US" smtClean="0"/>
              <a:pPr/>
              <a:t>28</a:t>
            </a:fld>
            <a:endParaRPr lang="en-US"/>
          </a:p>
        </p:txBody>
      </p:sp>
    </p:spTree>
    <p:extLst>
      <p:ext uri="{BB962C8B-B14F-4D97-AF65-F5344CB8AC3E}">
        <p14:creationId xmlns:p14="http://schemas.microsoft.com/office/powerpoint/2010/main" val="21035846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C5964-3162-43B5-B1EC-63C8D166D7D3}" type="slidenum">
              <a:rPr lang="en-US" smtClean="0"/>
              <a:pPr/>
              <a:t>29</a:t>
            </a:fld>
            <a:endParaRPr lang="en-US"/>
          </a:p>
        </p:txBody>
      </p:sp>
    </p:spTree>
    <p:extLst>
      <p:ext uri="{BB962C8B-B14F-4D97-AF65-F5344CB8AC3E}">
        <p14:creationId xmlns:p14="http://schemas.microsoft.com/office/powerpoint/2010/main" val="21035846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C5964-3162-43B5-B1EC-63C8D166D7D3}" type="slidenum">
              <a:rPr lang="en-US" smtClean="0"/>
              <a:pPr/>
              <a:t>30</a:t>
            </a:fld>
            <a:endParaRPr lang="en-US"/>
          </a:p>
        </p:txBody>
      </p:sp>
    </p:spTree>
    <p:extLst>
      <p:ext uri="{BB962C8B-B14F-4D97-AF65-F5344CB8AC3E}">
        <p14:creationId xmlns:p14="http://schemas.microsoft.com/office/powerpoint/2010/main" val="21035846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C5964-3162-43B5-B1EC-63C8D166D7D3}" type="slidenum">
              <a:rPr lang="en-US" smtClean="0"/>
              <a:pPr/>
              <a:t>31</a:t>
            </a:fld>
            <a:endParaRPr lang="en-US"/>
          </a:p>
        </p:txBody>
      </p:sp>
    </p:spTree>
    <p:extLst>
      <p:ext uri="{BB962C8B-B14F-4D97-AF65-F5344CB8AC3E}">
        <p14:creationId xmlns:p14="http://schemas.microsoft.com/office/powerpoint/2010/main" val="21035846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C5964-3162-43B5-B1EC-63C8D166D7D3}" type="slidenum">
              <a:rPr lang="en-US" smtClean="0"/>
              <a:pPr/>
              <a:t>32</a:t>
            </a:fld>
            <a:endParaRPr lang="en-US"/>
          </a:p>
        </p:txBody>
      </p:sp>
    </p:spTree>
    <p:extLst>
      <p:ext uri="{BB962C8B-B14F-4D97-AF65-F5344CB8AC3E}">
        <p14:creationId xmlns:p14="http://schemas.microsoft.com/office/powerpoint/2010/main" val="2103584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US" dirty="0"/>
          </a:p>
          <a:p>
            <a:endParaRPr lang="en-US" dirty="0"/>
          </a:p>
        </p:txBody>
      </p:sp>
      <p:sp>
        <p:nvSpPr>
          <p:cNvPr id="4" name="Slide Number Placeholder 3"/>
          <p:cNvSpPr>
            <a:spLocks noGrp="1"/>
          </p:cNvSpPr>
          <p:nvPr>
            <p:ph type="sldNum" sz="quarter" idx="10"/>
          </p:nvPr>
        </p:nvSpPr>
        <p:spPr/>
        <p:txBody>
          <a:bodyPr/>
          <a:lstStyle/>
          <a:p>
            <a:fld id="{9EDC5964-3162-43B5-B1EC-63C8D166D7D3}" type="slidenum">
              <a:rPr lang="en-US" smtClean="0"/>
              <a:pPr/>
              <a:t>5</a:t>
            </a:fld>
            <a:endParaRPr lang="en-US"/>
          </a:p>
        </p:txBody>
      </p:sp>
    </p:spTree>
    <p:extLst>
      <p:ext uri="{BB962C8B-B14F-4D97-AF65-F5344CB8AC3E}">
        <p14:creationId xmlns:p14="http://schemas.microsoft.com/office/powerpoint/2010/main" val="21035846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C5964-3162-43B5-B1EC-63C8D166D7D3}" type="slidenum">
              <a:rPr lang="en-US" smtClean="0"/>
              <a:pPr/>
              <a:t>33</a:t>
            </a:fld>
            <a:endParaRPr lang="en-US"/>
          </a:p>
        </p:txBody>
      </p:sp>
    </p:spTree>
    <p:extLst>
      <p:ext uri="{BB962C8B-B14F-4D97-AF65-F5344CB8AC3E}">
        <p14:creationId xmlns:p14="http://schemas.microsoft.com/office/powerpoint/2010/main" val="21035846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C5964-3162-43B5-B1EC-63C8D166D7D3}" type="slidenum">
              <a:rPr lang="en-US" smtClean="0"/>
              <a:pPr/>
              <a:t>34</a:t>
            </a:fld>
            <a:endParaRPr lang="en-US"/>
          </a:p>
        </p:txBody>
      </p:sp>
    </p:spTree>
    <p:extLst>
      <p:ext uri="{BB962C8B-B14F-4D97-AF65-F5344CB8AC3E}">
        <p14:creationId xmlns:p14="http://schemas.microsoft.com/office/powerpoint/2010/main" val="21035846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C5964-3162-43B5-B1EC-63C8D166D7D3}" type="slidenum">
              <a:rPr lang="en-US" smtClean="0"/>
              <a:pPr/>
              <a:t>35</a:t>
            </a:fld>
            <a:endParaRPr lang="en-US"/>
          </a:p>
        </p:txBody>
      </p:sp>
    </p:spTree>
    <p:extLst>
      <p:ext uri="{BB962C8B-B14F-4D97-AF65-F5344CB8AC3E}">
        <p14:creationId xmlns:p14="http://schemas.microsoft.com/office/powerpoint/2010/main" val="2103584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C5964-3162-43B5-B1EC-63C8D166D7D3}" type="slidenum">
              <a:rPr lang="en-US" smtClean="0"/>
              <a:pPr/>
              <a:t>6</a:t>
            </a:fld>
            <a:endParaRPr lang="en-US"/>
          </a:p>
        </p:txBody>
      </p:sp>
    </p:spTree>
    <p:extLst>
      <p:ext uri="{BB962C8B-B14F-4D97-AF65-F5344CB8AC3E}">
        <p14:creationId xmlns:p14="http://schemas.microsoft.com/office/powerpoint/2010/main" val="1450700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C5964-3162-43B5-B1EC-63C8D166D7D3}" type="slidenum">
              <a:rPr lang="en-US" smtClean="0"/>
              <a:pPr/>
              <a:t>8</a:t>
            </a:fld>
            <a:endParaRPr lang="en-US"/>
          </a:p>
        </p:txBody>
      </p:sp>
    </p:spTree>
    <p:extLst>
      <p:ext uri="{BB962C8B-B14F-4D97-AF65-F5344CB8AC3E}">
        <p14:creationId xmlns:p14="http://schemas.microsoft.com/office/powerpoint/2010/main" val="2103584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C5964-3162-43B5-B1EC-63C8D166D7D3}" type="slidenum">
              <a:rPr lang="en-US" smtClean="0"/>
              <a:pPr/>
              <a:t>9</a:t>
            </a:fld>
            <a:endParaRPr lang="en-US"/>
          </a:p>
        </p:txBody>
      </p:sp>
    </p:spTree>
    <p:extLst>
      <p:ext uri="{BB962C8B-B14F-4D97-AF65-F5344CB8AC3E}">
        <p14:creationId xmlns:p14="http://schemas.microsoft.com/office/powerpoint/2010/main" val="2103584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C5964-3162-43B5-B1EC-63C8D166D7D3}" type="slidenum">
              <a:rPr lang="en-US" smtClean="0"/>
              <a:pPr/>
              <a:t>10</a:t>
            </a:fld>
            <a:endParaRPr lang="en-US"/>
          </a:p>
        </p:txBody>
      </p:sp>
    </p:spTree>
    <p:extLst>
      <p:ext uri="{BB962C8B-B14F-4D97-AF65-F5344CB8AC3E}">
        <p14:creationId xmlns:p14="http://schemas.microsoft.com/office/powerpoint/2010/main" val="2103584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C5964-3162-43B5-B1EC-63C8D166D7D3}" type="slidenum">
              <a:rPr lang="en-US" smtClean="0"/>
              <a:pPr/>
              <a:t>11</a:t>
            </a:fld>
            <a:endParaRPr lang="en-US"/>
          </a:p>
        </p:txBody>
      </p:sp>
    </p:spTree>
    <p:extLst>
      <p:ext uri="{BB962C8B-B14F-4D97-AF65-F5344CB8AC3E}">
        <p14:creationId xmlns:p14="http://schemas.microsoft.com/office/powerpoint/2010/main" val="21035846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C5964-3162-43B5-B1EC-63C8D166D7D3}" type="slidenum">
              <a:rPr lang="en-US" smtClean="0"/>
              <a:pPr/>
              <a:t>12</a:t>
            </a:fld>
            <a:endParaRPr lang="en-US"/>
          </a:p>
        </p:txBody>
      </p:sp>
    </p:spTree>
    <p:extLst>
      <p:ext uri="{BB962C8B-B14F-4D97-AF65-F5344CB8AC3E}">
        <p14:creationId xmlns:p14="http://schemas.microsoft.com/office/powerpoint/2010/main" val="21035846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9.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9.emf"/></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ight - Titl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C96C0F11-AAE4-4147-BF68-F2C0EE13073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860484" y="20917"/>
            <a:ext cx="4331516" cy="2542941"/>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5595"/>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3188"/>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26349A69-90E3-45DB-BC86-3B7FB26B13E2}"/>
              </a:ext>
            </a:extLst>
          </p:cNvPr>
          <p:cNvSpPr/>
          <p:nvPr userDrawn="1"/>
        </p:nvSpPr>
        <p:spPr>
          <a:xfrm>
            <a:off x="0" y="0"/>
            <a:ext cx="190482" cy="6857365"/>
          </a:xfrm>
          <a:prstGeom prst="rect">
            <a:avLst/>
          </a:prstGeom>
          <a:blipFill>
            <a:blip r:embed="rId3"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p>
        </p:txBody>
      </p:sp>
    </p:spTree>
    <p:extLst>
      <p:ext uri="{BB962C8B-B14F-4D97-AF65-F5344CB8AC3E}">
        <p14:creationId xmlns:p14="http://schemas.microsoft.com/office/powerpoint/2010/main" val="311639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ark - Title/Subtitle 2 Column">
    <p:bg>
      <p:bgRef idx="1001">
        <a:schemeClr val="bg1"/>
      </p:bgRef>
    </p:bg>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28C366F9-78A6-F740-87C8-B4D59AEB61B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8521" y="160858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9724"/>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C3662519-4941-4045-9F0E-DBC7AD6CC29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9E807CE-245D-4F0E-ACCB-E3FE7584A0AE}"/>
              </a:ext>
            </a:extLst>
          </p:cNvPr>
          <p:cNvSpPr>
            <a:spLocks noGrp="1"/>
          </p:cNvSpPr>
          <p:nvPr>
            <p:ph type="dt" sz="half" idx="16"/>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D5C87038-F332-48C5-BA1A-25E935076236}"/>
              </a:ext>
            </a:extLst>
          </p:cNvPr>
          <p:cNvSpPr>
            <a:spLocks noGrp="1"/>
          </p:cNvSpPr>
          <p:nvPr>
            <p:ph type="ftr" sz="quarter" idx="17"/>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40BF160E-FC2C-48A7-921B-3472529A1B06}"/>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0185914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ght - Title 3 Column">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CA75903-C10D-E747-B877-6804D65E8A3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3D2FFF47-983C-4CE2-9048-1317EB4F32CB}"/>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6D56EEFB-7FCA-4C8C-BD9A-59CFF6BBA9AB}"/>
              </a:ext>
            </a:extLst>
          </p:cNvPr>
          <p:cNvSpPr>
            <a:spLocks noGrp="1"/>
          </p:cNvSpPr>
          <p:nvPr>
            <p:ph type="dt" sz="half" idx="17"/>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DA095ECF-3404-41BC-B49D-2616D73127C4}"/>
              </a:ext>
            </a:extLst>
          </p:cNvPr>
          <p:cNvSpPr>
            <a:spLocks noGrp="1"/>
          </p:cNvSpPr>
          <p:nvPr>
            <p:ph type="ftr" sz="quarter" idx="18"/>
          </p:nvPr>
        </p:nvSpPr>
        <p:spPr/>
        <p:txBody>
          <a:bodyPr/>
          <a:lstStyle/>
          <a:p>
            <a:r>
              <a:rPr lang="en-US"/>
              <a:t>Copyright © 2020,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54F9C599-3545-4260-BC77-88BD7619A101}"/>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710606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rk - Title 3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DCCF0BD7-85D3-194F-9793-E38DD2B8F75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3415" y="161033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51511" y="161033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150D675-D1C2-4EC5-AC43-361941EAF0B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933D1004-DEA1-4BAF-97C2-F49A471F4E4F}"/>
              </a:ext>
            </a:extLst>
          </p:cNvPr>
          <p:cNvSpPr>
            <a:spLocks noGrp="1"/>
          </p:cNvSpPr>
          <p:nvPr>
            <p:ph type="dt" sz="half" idx="17"/>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88C7C943-7B6D-4881-926B-CD58E0F2AC11}"/>
              </a:ext>
            </a:extLst>
          </p:cNvPr>
          <p:cNvSpPr>
            <a:spLocks noGrp="1"/>
          </p:cNvSpPr>
          <p:nvPr>
            <p:ph type="ftr" sz="quarter" idx="18"/>
          </p:nvPr>
        </p:nvSpPr>
        <p:spPr/>
        <p:txBody>
          <a:bodyPr/>
          <a:lstStyle/>
          <a:p>
            <a:r>
              <a:rPr lang="en-US"/>
              <a:t>Copyright © 2020,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A6963952-CC43-4F63-8DDF-47B0F451288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665286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ght - Title/Subtitle 3 Column">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D922B281-CE8B-4E47-889A-38B9D11BA0A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4"/>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4"/>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0044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rk - Title/Subtitle 3 Column">
    <p:bg>
      <p:bgRef idx="1001">
        <a:schemeClr val="bg1"/>
      </p:bgRef>
    </p:bg>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B017591D-9CE6-7446-94B7-8CEEEAF691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6"/>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6"/>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6E60902A-4CDA-482D-90DF-ECACF1930986}"/>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29422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 - Title 4 Column">
    <p:bg>
      <p:bgRef idx="1001">
        <a:schemeClr val="bg1"/>
      </p:bgRef>
    </p:bg>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03EA880-91CB-2F4A-BC00-A93538513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5895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5895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5895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5895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E665C0AC-7132-4356-88D4-79E4A49B2CE4}"/>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A131A1D-D1FF-4A37-8531-B67D54ED466D}"/>
              </a:ext>
            </a:extLst>
          </p:cNvPr>
          <p:cNvSpPr>
            <a:spLocks noGrp="1"/>
          </p:cNvSpPr>
          <p:nvPr>
            <p:ph type="dt" sz="half" idx="1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C8EC9026-CA1C-465B-ADD5-AE1F9B7A0775}"/>
              </a:ext>
            </a:extLst>
          </p:cNvPr>
          <p:cNvSpPr>
            <a:spLocks noGrp="1"/>
          </p:cNvSpPr>
          <p:nvPr>
            <p:ph type="ftr" sz="quarter" idx="19"/>
          </p:nvPr>
        </p:nvSpPr>
        <p:spPr/>
        <p:txBody>
          <a:bodyPr/>
          <a:lstStyle/>
          <a:p>
            <a:r>
              <a:rPr lang="en-US"/>
              <a:t>Copyright © 2020,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13064CFB-254B-4876-8556-026D173672E6}"/>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491591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 Title 4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6D31D0E4-AF4F-A542-A6E3-8EBAA9F1BC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4450" y="1609209"/>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608575"/>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7576"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608575"/>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40702"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608575"/>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2AA814CE-3331-469B-8BE8-853F42A0346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52F26386-047A-407D-BEE4-BF9BC2C4C09F}"/>
              </a:ext>
            </a:extLst>
          </p:cNvPr>
          <p:cNvSpPr>
            <a:spLocks noGrp="1"/>
          </p:cNvSpPr>
          <p:nvPr>
            <p:ph type="dt" sz="half" idx="1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D15A8344-82CB-496F-8690-72CF339725D6}"/>
              </a:ext>
            </a:extLst>
          </p:cNvPr>
          <p:cNvSpPr>
            <a:spLocks noGrp="1"/>
          </p:cNvSpPr>
          <p:nvPr>
            <p:ph type="ftr" sz="quarter" idx="19"/>
          </p:nvPr>
        </p:nvSpPr>
        <p:spPr/>
        <p:txBody>
          <a:bodyPr/>
          <a:lstStyle/>
          <a:p>
            <a:r>
              <a:rPr lang="en-US"/>
              <a:t>Copyright © 2020,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856EBA4F-FCB4-4B89-BEA0-1B33D86D6DE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57821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ght - Title/Subtitle 4 Column">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DE68A64E-9177-1E41-B02B-9C94A30A03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3924"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10222"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46520"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72191157-EC2D-4417-9959-2EA7D1DAFF5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2388CBD-B05C-4885-A081-172C87DCAD84}"/>
              </a:ext>
            </a:extLst>
          </p:cNvPr>
          <p:cNvSpPr>
            <a:spLocks noGrp="1"/>
          </p:cNvSpPr>
          <p:nvPr>
            <p:ph type="dt" sz="half" idx="18"/>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3CE56F53-8C5C-4F85-9969-353868B64B25}"/>
              </a:ext>
            </a:extLst>
          </p:cNvPr>
          <p:cNvSpPr>
            <a:spLocks noGrp="1"/>
          </p:cNvSpPr>
          <p:nvPr>
            <p:ph type="ftr" sz="quarter" idx="19"/>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589360B9-A253-468B-B3D3-70CC43B0746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33806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 Title/Subtitle 4 Column">
    <p:bg>
      <p:bgRef idx="1001">
        <a:schemeClr val="bg1"/>
      </p:bgRef>
    </p:bg>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6F66DACA-117A-D443-A12C-B547719EC0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3924"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6"/>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10222"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6"/>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46520"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6"/>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1467A894-8EF4-484B-BF49-DF2E9F970DE5}"/>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E422C40-A387-420C-B07A-9F6BE08313A1}"/>
              </a:ext>
            </a:extLst>
          </p:cNvPr>
          <p:cNvSpPr>
            <a:spLocks noGrp="1"/>
          </p:cNvSpPr>
          <p:nvPr>
            <p:ph type="dt" sz="half" idx="18"/>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7550E71C-CB99-4BD4-8252-ED7D062329F5}"/>
              </a:ext>
            </a:extLst>
          </p:cNvPr>
          <p:cNvSpPr>
            <a:spLocks noGrp="1"/>
          </p:cNvSpPr>
          <p:nvPr>
            <p:ph type="ftr" sz="quarter" idx="19"/>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FD33CF2B-9E35-4547-8232-5DE4CC57C302}"/>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212601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ight - Title Quad Infographic">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A646CDE3-61DE-5F4A-A6EA-E5FECEFF07E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US"/>
              <a:t>Click icon to add picture</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E3EED3DC-3691-46BD-9B48-E2C270C741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8BE0263-5FD6-4DE6-B9D0-79EF81804AF3}"/>
              </a:ext>
            </a:extLst>
          </p:cNvPr>
          <p:cNvSpPr>
            <a:spLocks noGrp="1"/>
          </p:cNvSpPr>
          <p:nvPr>
            <p:ph type="dt" sz="half" idx="27"/>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FC6C050F-728D-4BEF-B207-F42452F3527D}"/>
              </a:ext>
            </a:extLst>
          </p:cNvPr>
          <p:cNvSpPr>
            <a:spLocks noGrp="1"/>
          </p:cNvSpPr>
          <p:nvPr>
            <p:ph type="ftr" sz="quarter" idx="28"/>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BD446726-6BED-4C16-B2F2-97FDB0765DB8}"/>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6113270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14698CB0-77BC-6148-8112-EFC83C0F580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a:extLst>
              <a:ext uri="{FF2B5EF4-FFF2-40B4-BE49-F238E27FC236}">
                <a16:creationId xmlns:a16="http://schemas.microsoft.com/office/drawing/2014/main" id="{35CB6F3B-CCE4-4193-8EAA-C4A6D27C7DAD}"/>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131DBF8-F618-4198-88BA-FD1569B2979A}"/>
              </a:ext>
            </a:extLst>
          </p:cNvPr>
          <p:cNvSpPr>
            <a:spLocks noGrp="1"/>
          </p:cNvSpPr>
          <p:nvPr>
            <p:ph type="dt" sz="half" idx="14"/>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158AA26E-E9A4-4CE1-9157-28062D2322ED}"/>
              </a:ext>
            </a:extLst>
          </p:cNvPr>
          <p:cNvSpPr>
            <a:spLocks noGrp="1"/>
          </p:cNvSpPr>
          <p:nvPr>
            <p:ph type="ftr" sz="quarter" idx="15"/>
          </p:nvPr>
        </p:nvSpPr>
        <p:spPr/>
        <p:txBody>
          <a:bodyPr/>
          <a:lstStyle/>
          <a:p>
            <a:r>
              <a:rPr lang="en-US"/>
              <a:t>Copyright © 2020, Oracle and/or its affiliates  |  Confidential: Internal/Restricted/Highly Restricted</a:t>
            </a:r>
            <a:endParaRPr lang="en-US" dirty="0"/>
          </a:p>
        </p:txBody>
      </p:sp>
      <p:sp>
        <p:nvSpPr>
          <p:cNvPr id="4" name="Slide Number Placeholder 3">
            <a:extLst>
              <a:ext uri="{FF2B5EF4-FFF2-40B4-BE49-F238E27FC236}">
                <a16:creationId xmlns:a16="http://schemas.microsoft.com/office/drawing/2014/main" id="{0FB3DA01-00EF-4B14-8325-24C1135260F9}"/>
              </a:ext>
            </a:extLst>
          </p:cNvPr>
          <p:cNvSpPr>
            <a:spLocks noGrp="1"/>
          </p:cNvSpPr>
          <p:nvPr>
            <p:ph type="sldNum" sz="quarter" idx="16"/>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57756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ark - Title Quad Infographic">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07F0167-116B-4B46-AC07-0CF33541BDB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83207C4-681D-4388-B80E-EE2FA349AF02}"/>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EC3EB1D7-DB39-4B87-83A2-C41A68F7435E}"/>
              </a:ext>
            </a:extLst>
          </p:cNvPr>
          <p:cNvSpPr>
            <a:spLocks noGrp="1"/>
          </p:cNvSpPr>
          <p:nvPr>
            <p:ph type="dt" sz="half" idx="27"/>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ABD1DB1E-E699-4B1A-BFD3-5F9D0BCDB864}"/>
              </a:ext>
            </a:extLst>
          </p:cNvPr>
          <p:cNvSpPr>
            <a:spLocks noGrp="1"/>
          </p:cNvSpPr>
          <p:nvPr>
            <p:ph type="ftr" sz="quarter" idx="28"/>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6CF2DF93-F6AF-4392-A308-BFC8349686D0}"/>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754803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ight - Numbered Outlin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a:xfrm>
            <a:off x="381858" y="601503"/>
            <a:ext cx="10671048" cy="822960"/>
          </a:xfrm>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93137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ark - Numbered Outline">
    <p:bg>
      <p:bgPr>
        <a:solidFill>
          <a:schemeClr val="tx1"/>
        </a:solidFill>
        <a:effectLst/>
      </p:bgPr>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30418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ight - Numbered Outline 2 Column">
    <p:bg>
      <p:bgPr>
        <a:solidFill>
          <a:schemeClr val="bg1"/>
        </a:solidFill>
        <a:effectLst/>
      </p:bgPr>
    </p:bg>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9" name="Text Placeholder 3">
            <a:extLst>
              <a:ext uri="{FF2B5EF4-FFF2-40B4-BE49-F238E27FC236}">
                <a16:creationId xmlns:a16="http://schemas.microsoft.com/office/drawing/2014/main" id="{93AB42C3-C7C2-47CD-8E87-C5D5963E7A0E}"/>
              </a:ext>
            </a:extLst>
          </p:cNvPr>
          <p:cNvSpPr>
            <a:spLocks noGrp="1"/>
          </p:cNvSpPr>
          <p:nvPr>
            <p:ph type="body" sz="quarter" idx="48"/>
          </p:nvPr>
        </p:nvSpPr>
        <p:spPr>
          <a:xfrm>
            <a:off x="6364986"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2059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ark - Numbered Outline 2 Column">
    <p:bg>
      <p:bgPr>
        <a:solidFill>
          <a:schemeClr val="tx1"/>
        </a:solidFill>
        <a:effectLst/>
      </p:bgPr>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9" name="Text Placeholder 3">
            <a:extLst>
              <a:ext uri="{FF2B5EF4-FFF2-40B4-BE49-F238E27FC236}">
                <a16:creationId xmlns:a16="http://schemas.microsoft.com/office/drawing/2014/main" id="{65B0AED4-660C-4741-9A22-50FB3CA4ABA7}"/>
              </a:ext>
            </a:extLst>
          </p:cNvPr>
          <p:cNvSpPr>
            <a:spLocks noGrp="1"/>
          </p:cNvSpPr>
          <p:nvPr>
            <p:ph type="body" sz="quarter" idx="48"/>
          </p:nvPr>
        </p:nvSpPr>
        <p:spPr>
          <a:xfrm>
            <a:off x="6366095"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36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ight - Title/Subtitle Quad Infographic">
    <p:bg>
      <p:bgRef idx="1001">
        <a:schemeClr val="bg1"/>
      </p:bgRef>
    </p:bg>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2836A0A9-B46B-8E44-BD88-E6FFEC5F942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99446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ark - Title/Subtitle Quad Infographic">
    <p:bg>
      <p:bgRef idx="1001">
        <a:schemeClr val="bg1"/>
      </p:bgRef>
    </p:bg>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A59691D8-12D1-8E4C-8346-D9FD6743C1B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D3F5A0DB-77B7-43EC-848A-C3EEA5F4DC8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1A2928A2-36B1-4B61-82B8-0724A988B968}"/>
              </a:ext>
            </a:extLst>
          </p:cNvPr>
          <p:cNvSpPr>
            <a:spLocks noGrp="1"/>
          </p:cNvSpPr>
          <p:nvPr>
            <p:ph type="dt" sz="half" idx="2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898365B2-9A7D-4291-A052-A65B0C767BBE}"/>
              </a:ext>
            </a:extLst>
          </p:cNvPr>
          <p:cNvSpPr>
            <a:spLocks noGrp="1"/>
          </p:cNvSpPr>
          <p:nvPr>
            <p:ph type="ftr" sz="quarter" idx="29"/>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6761CBF8-87F2-4E8D-9C05-48F5D29D5D78}"/>
              </a:ext>
            </a:extLst>
          </p:cNvPr>
          <p:cNvSpPr>
            <a:spLocks noGrp="1"/>
          </p:cNvSpPr>
          <p:nvPr>
            <p:ph type="sldNum" sz="quarter" idx="3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892348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Light - Blank">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8BD8F955-3E3E-4E6E-A650-C4E0C80495A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Date Placeholder 2">
            <a:extLst>
              <a:ext uri="{FF2B5EF4-FFF2-40B4-BE49-F238E27FC236}">
                <a16:creationId xmlns:a16="http://schemas.microsoft.com/office/drawing/2014/main" id="{B6E29D2F-E9BE-442D-8048-30D82B0FA2D2}"/>
              </a:ext>
            </a:extLst>
          </p:cNvPr>
          <p:cNvSpPr>
            <a:spLocks noGrp="1"/>
          </p:cNvSpPr>
          <p:nvPr>
            <p:ph type="dt" sz="half" idx="10"/>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4249E66D-873C-4E3D-B665-952DA3AD6CCF}"/>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5" name="Slide Number Placeholder 4">
            <a:extLst>
              <a:ext uri="{FF2B5EF4-FFF2-40B4-BE49-F238E27FC236}">
                <a16:creationId xmlns:a16="http://schemas.microsoft.com/office/drawing/2014/main" id="{B52D4C26-D77F-4F76-BA95-32055FEC61F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60849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ark - Blank">
    <p:bg>
      <p:bgPr>
        <a:solidFill>
          <a:schemeClr val="bg1"/>
        </a:solidFill>
        <a:effectLst/>
      </p:bgPr>
    </p:bg>
    <p:spTree>
      <p:nvGrpSpPr>
        <p:cNvPr id="1" name=""/>
        <p:cNvGrpSpPr/>
        <p:nvPr/>
      </p:nvGrpSpPr>
      <p:grpSpPr>
        <a:xfrm>
          <a:off x="0" y="0"/>
          <a:ext cx="0" cy="0"/>
          <a:chOff x="0" y="0"/>
          <a:chExt cx="0" cy="0"/>
        </a:xfrm>
      </p:grpSpPr>
      <p:pic>
        <p:nvPicPr>
          <p:cNvPr id="7" name="OTag">
            <a:extLst>
              <a:ext uri="{FF2B5EF4-FFF2-40B4-BE49-F238E27FC236}">
                <a16:creationId xmlns:a16="http://schemas.microsoft.com/office/drawing/2014/main" id="{1CFFF60E-C73F-41DD-B4B9-8792F4C0D80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1" name="Cloud">
            <a:extLst>
              <a:ext uri="{FF2B5EF4-FFF2-40B4-BE49-F238E27FC236}">
                <a16:creationId xmlns:a16="http://schemas.microsoft.com/office/drawing/2014/main" id="{A2A0E6A0-6580-9B4E-8437-9949DBFBF2B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Date Placeholder 2">
            <a:extLst>
              <a:ext uri="{FF2B5EF4-FFF2-40B4-BE49-F238E27FC236}">
                <a16:creationId xmlns:a16="http://schemas.microsoft.com/office/drawing/2014/main" id="{1DEECACB-46C4-4A42-8159-4ABC00F85DC7}"/>
              </a:ext>
            </a:extLst>
          </p:cNvPr>
          <p:cNvSpPr>
            <a:spLocks noGrp="1"/>
          </p:cNvSpPr>
          <p:nvPr>
            <p:ph type="dt" sz="half" idx="10"/>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21AED7B6-E930-4B73-845F-99262175EA18}"/>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5" name="Slide Number Placeholder 4">
            <a:extLst>
              <a:ext uri="{FF2B5EF4-FFF2-40B4-BE49-F238E27FC236}">
                <a16:creationId xmlns:a16="http://schemas.microsoft.com/office/drawing/2014/main" id="{83691DFD-B788-4684-96F9-4DD21020B309}"/>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79762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A52109B5-4152-894B-9BF6-17B5458CC9C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153D77D-CD9E-445C-8F26-904F65B519A3}"/>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50DAEFA0-C12C-4365-A532-D29F819542E1}"/>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9E6038FD-33E0-4C25-AC00-13FEB177A45C}"/>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66517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rk - Title 1 Column">
    <p:bg>
      <p:bgRef idx="1001">
        <a:schemeClr val="bg1"/>
      </p:bgRef>
    </p:bg>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6D6FFA39-C5A8-964A-B2FE-D6F8EB7EB96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Content Placeholder 3">
            <a:extLst>
              <a:ext uri="{FF2B5EF4-FFF2-40B4-BE49-F238E27FC236}">
                <a16:creationId xmlns:a16="http://schemas.microsoft.com/office/drawing/2014/main" id="{48DE7315-8D61-4C6A-B9C0-F07567A04CC5}"/>
              </a:ext>
            </a:extLst>
          </p:cNvPr>
          <p:cNvSpPr>
            <a:spLocks noGrp="1"/>
          </p:cNvSpPr>
          <p:nvPr>
            <p:ph sz="quarter" idx="13"/>
          </p:nvPr>
        </p:nvSpPr>
        <p:spPr>
          <a:xfrm>
            <a:off x="771525" y="1600200"/>
            <a:ext cx="10671175"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B13D7001-FB5A-4601-97ED-F7B118AEEF1B}"/>
              </a:ext>
            </a:extLst>
          </p:cNvPr>
          <p:cNvSpPr>
            <a:spLocks noGrp="1"/>
          </p:cNvSpPr>
          <p:nvPr>
            <p:ph type="dt" sz="half" idx="14"/>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9A8561F1-3666-4956-BFDC-75350F74460E}"/>
              </a:ext>
            </a:extLst>
          </p:cNvPr>
          <p:cNvSpPr>
            <a:spLocks noGrp="1"/>
          </p:cNvSpPr>
          <p:nvPr>
            <p:ph type="ftr" sz="quarter" idx="15"/>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2D11022C-732A-4A28-8D73-4FE28C0CA3B0}"/>
              </a:ext>
            </a:extLst>
          </p:cNvPr>
          <p:cNvSpPr>
            <a:spLocks noGrp="1"/>
          </p:cNvSpPr>
          <p:nvPr>
            <p:ph type="sldNum" sz="quarter" idx="16"/>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8904221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ark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05859F96-E4B3-8747-B027-10CA6EDB3E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Title 3">
            <a:extLst>
              <a:ext uri="{FF2B5EF4-FFF2-40B4-BE49-F238E27FC236}">
                <a16:creationId xmlns:a16="http://schemas.microsoft.com/office/drawing/2014/main" id="{F495A570-6FAE-4393-89B0-E6BA7AC6B3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0792EEA-DB03-4E8E-B6AB-1122F317F95A}"/>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0EBB5D96-D6C9-4E8C-9D41-A28C7CED92F8}"/>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D760D253-6DDA-4486-89F6-5D5732868115}"/>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817698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ght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EE127CFA-8D5C-584E-9C61-6685B54799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6526A55-50C7-43D1-9A4E-DE6E31578685}"/>
              </a:ext>
            </a:extLst>
          </p:cNvPr>
          <p:cNvSpPr>
            <a:spLocks noGrp="1"/>
          </p:cNvSpPr>
          <p:nvPr>
            <p:ph type="dt" sz="half" idx="12"/>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58322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93BCC98D-F462-9844-9660-2EA01F13EF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159E3D4-8DE9-4EE7-AF46-396CA0361B33}"/>
              </a:ext>
            </a:extLst>
          </p:cNvPr>
          <p:cNvSpPr>
            <a:spLocks noGrp="1"/>
          </p:cNvSpPr>
          <p:nvPr>
            <p:ph type="dt" sz="half" idx="12"/>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A47ABD9F-CF7B-4739-A09B-21C74EE3D7DA}"/>
              </a:ext>
            </a:extLst>
          </p:cNvPr>
          <p:cNvSpPr>
            <a:spLocks noGrp="1"/>
          </p:cNvSpPr>
          <p:nvPr>
            <p:ph type="ftr" sz="quarter" idx="13"/>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2C1326A2-CE99-456C-A450-2DC676458CDB}"/>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45522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Light - Metr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997" r="-1"/>
          <a:stretch/>
        </p:blipFill>
        <p:spPr>
          <a:xfrm>
            <a:off x="6095574" y="0"/>
            <a:ext cx="6096425" cy="685800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rgbClr val="AE562C"/>
                </a:solidFill>
              </a:defRPr>
            </a:lvl1pPr>
          </a:lstStyle>
          <a:p>
            <a:pPr lvl="0"/>
            <a:r>
              <a:rPr lang="en-US" dirty="0"/>
              <a:t>00%</a:t>
            </a:r>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6439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ark - Metric">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B54DF6-D8D9-3E4B-A5D4-8DB1B36A211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997"/>
          <a:stretch/>
        </p:blipFill>
        <p:spPr>
          <a:xfrm>
            <a:off x="6096000" y="0"/>
            <a:ext cx="6096348" cy="6858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23900" y="1600200"/>
            <a:ext cx="5085287" cy="2415700"/>
          </a:xfrm>
        </p:spPr>
        <p:txBody>
          <a:bodyPr anchor="b" anchorCtr="0"/>
          <a:lstStyle>
            <a:lvl1pPr>
              <a:defRPr sz="8000" b="1">
                <a:solidFill>
                  <a:srgbClr val="759C6C"/>
                </a:solidFill>
              </a:defRPr>
            </a:lvl1pPr>
          </a:lstStyle>
          <a:p>
            <a:pPr lvl="0"/>
            <a:r>
              <a:rPr lang="en-US" dirty="0"/>
              <a:t>00%</a:t>
            </a:r>
          </a:p>
        </p:txBody>
      </p:sp>
      <p:sp>
        <p:nvSpPr>
          <p:cNvPr id="3" name="Date Placeholder 2">
            <a:extLst>
              <a:ext uri="{FF2B5EF4-FFF2-40B4-BE49-F238E27FC236}">
                <a16:creationId xmlns:a16="http://schemas.microsoft.com/office/drawing/2014/main" id="{A558375C-46BC-48EA-9DFC-3DF06967D7C3}"/>
              </a:ext>
            </a:extLst>
          </p:cNvPr>
          <p:cNvSpPr>
            <a:spLocks noGrp="1"/>
          </p:cNvSpPr>
          <p:nvPr>
            <p:ph type="dt" sz="half" idx="16"/>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84B2DF6E-494A-4D98-888D-68B724E489C5}"/>
              </a:ext>
            </a:extLst>
          </p:cNvPr>
          <p:cNvSpPr>
            <a:spLocks noGrp="1"/>
          </p:cNvSpPr>
          <p:nvPr>
            <p:ph type="ftr" sz="quarter" idx="17"/>
          </p:nvPr>
        </p:nvSpPr>
        <p:spPr/>
        <p:txBody>
          <a:bodyPr/>
          <a:lstStyle/>
          <a:p>
            <a:r>
              <a:rPr lang="en-US"/>
              <a:t>Copyright © 2020,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9BDC2851-E9BE-4691-AE94-635936A66775}"/>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415240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Light - Data Texture 07 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681203-42C6-B54E-A5F8-FE2DAE3C0E0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99911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Dark - Data Texture 07 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2DF2B49-8199-43EF-9C31-2EE3E2278A8F}"/>
              </a:ext>
            </a:extLst>
          </p:cNvPr>
          <p:cNvSpPr>
            <a:spLocks noGrp="1"/>
          </p:cNvSpPr>
          <p:nvPr>
            <p:ph type="dt" sz="half" idx="10"/>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12663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99360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Dark - Data Texture 16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61514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1118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ark - Title">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53E58D20-1E4E-43E2-88A3-52402E9A1B1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7862753" y="25409"/>
            <a:ext cx="4326976" cy="255242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3F245C91-10B8-42A5-9343-B8007DFEA4E7}"/>
              </a:ext>
            </a:extLst>
          </p:cNvPr>
          <p:cNvSpPr/>
          <p:nvPr userDrawn="1"/>
        </p:nvSpPr>
        <p:spPr>
          <a:xfrm>
            <a:off x="0" y="0"/>
            <a:ext cx="190482" cy="6857365"/>
          </a:xfrm>
          <a:prstGeom prst="rect">
            <a:avLst/>
          </a:prstGeom>
          <a:blipFill>
            <a:blip r:embed="rId3"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p>
        </p:txBody>
      </p:sp>
    </p:spTree>
    <p:extLst>
      <p:ext uri="{BB962C8B-B14F-4D97-AF65-F5344CB8AC3E}">
        <p14:creationId xmlns:p14="http://schemas.microsoft.com/office/powerpoint/2010/main" val="1091730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Dark - Data Texture 19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D5B665-2B39-6645-BF1F-C5F9BD830A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8A7CFD62-A920-45CB-9691-083BA5642432}"/>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8C4B8371-BFE0-4C4C-9EC8-651A59790856}"/>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BBC47787-CD64-4386-A100-73FB94F88CFA}"/>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101202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ight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dirty="0"/>
              <a:t>Copyright © 2020, Oracle and/or its affiliates  |  Confidential: Internal/Restricted/Highly Restricted</a:t>
            </a:r>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a:t>[Date]</a:t>
            </a:r>
            <a:endParaRPr lang="en-US" dirty="0"/>
          </a:p>
        </p:txBody>
      </p:sp>
      <p:sp>
        <p:nvSpPr>
          <p:cNvPr id="4" name="Title 3">
            <a:extLst>
              <a:ext uri="{FF2B5EF4-FFF2-40B4-BE49-F238E27FC236}">
                <a16:creationId xmlns:a16="http://schemas.microsoft.com/office/drawing/2014/main" id="{2F13852C-D243-4D5A-B7E1-09812A4D6444}"/>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5C7F3825-1D38-4C39-8F70-C060E9BEE3D2}"/>
              </a:ext>
            </a:extLst>
          </p:cNvPr>
          <p:cNvSpPr>
            <a:spLocks noGrp="1"/>
          </p:cNvSpPr>
          <p:nvPr>
            <p:ph sz="quarter" idx="13"/>
          </p:nvPr>
        </p:nvSpPr>
        <p:spPr>
          <a:xfrm>
            <a:off x="762000" y="1609725"/>
            <a:ext cx="10687050"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479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48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ark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dirty="0"/>
              <a:t>Copyright © 2020, Oracle and/or its affiliates  |  Confidential: Internal/Restricted/Highly Restricted</a:t>
            </a:r>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a:t>[Date]</a:t>
            </a:r>
            <a:endParaRPr lang="en-US" dirty="0"/>
          </a:p>
        </p:txBody>
      </p:sp>
      <p:sp>
        <p:nvSpPr>
          <p:cNvPr id="2" name="Title 1">
            <a:extLst>
              <a:ext uri="{FF2B5EF4-FFF2-40B4-BE49-F238E27FC236}">
                <a16:creationId xmlns:a16="http://schemas.microsoft.com/office/drawing/2014/main" id="{12612D05-859A-4FDE-924B-FB91696215EA}"/>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437BB3CE-1E42-4557-A754-EAB09439D6F8}"/>
              </a:ext>
            </a:extLst>
          </p:cNvPr>
          <p:cNvSpPr>
            <a:spLocks noGrp="1"/>
          </p:cNvSpPr>
          <p:nvPr>
            <p:ph sz="quarter" idx="13"/>
          </p:nvPr>
        </p:nvSpPr>
        <p:spPr>
          <a:xfrm>
            <a:off x="762000" y="1609725"/>
            <a:ext cx="10677525"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2798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ight - Safe Harbor">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F7C5FACA-CB69-F341-96EC-260102929140}"/>
              </a:ext>
            </a:extLst>
          </p:cNvPr>
          <p:cNvSpPr txBox="1"/>
          <p:nvPr userDrawn="1"/>
        </p:nvSpPr>
        <p:spPr>
          <a:xfrm>
            <a:off x="766762" y="18415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endParaRPr lang="en-US" dirty="0">
              <a:solidFill>
                <a:schemeClr val="tx1"/>
              </a:solidFill>
              <a:latin typeface="+mn-lt"/>
            </a:endParaRPr>
          </a:p>
        </p:txBody>
      </p:sp>
      <p:sp>
        <p:nvSpPr>
          <p:cNvPr id="14" name="Text Field">
            <a:extLst>
              <a:ext uri="{FF2B5EF4-FFF2-40B4-BE49-F238E27FC236}">
                <a16:creationId xmlns:a16="http://schemas.microsoft.com/office/drawing/2014/main" id="{EA78FDD8-084D-2D41-A37D-7DE0C431B1DA}"/>
              </a:ext>
            </a:extLst>
          </p:cNvPr>
          <p:cNvSpPr txBox="1"/>
          <p:nvPr userDrawn="1"/>
        </p:nvSpPr>
        <p:spPr>
          <a:xfrm>
            <a:off x="766762" y="1608421"/>
            <a:ext cx="7987939" cy="1842043"/>
          </a:xfrm>
          <a:prstGeom prst="rect">
            <a:avLst/>
          </a:prstGeom>
          <a:noFill/>
        </p:spPr>
        <p:txBody>
          <a:bodyPr wrap="square" lIns="0" tIns="0" rIns="0" bIns="0" rtlCol="0">
            <a:spAutoFit/>
          </a:bodyPr>
          <a:lstStyle/>
          <a:p>
            <a:pPr>
              <a:lnSpc>
                <a:spcPct val="95000"/>
              </a:lnSpc>
              <a:spcBef>
                <a:spcPts val="1200"/>
              </a:spcBef>
            </a:pPr>
            <a:r>
              <a:rPr lang="en-US" dirty="0">
                <a:solidFill>
                  <a:schemeClr val="tx1"/>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pic>
        <p:nvPicPr>
          <p:cNvPr id="10" name="Cloud">
            <a:extLst>
              <a:ext uri="{FF2B5EF4-FFF2-40B4-BE49-F238E27FC236}">
                <a16:creationId xmlns:a16="http://schemas.microsoft.com/office/drawing/2014/main" id="{2FCEE6FC-E7A1-9745-9FBA-161384F6B8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6204017" y="3432466"/>
            <a:ext cx="5987981" cy="2780569"/>
          </a:xfrm>
          <a:prstGeom prst="rect">
            <a:avLst/>
          </a:prstGeom>
        </p:spPr>
      </p:pic>
    </p:spTree>
    <p:extLst>
      <p:ext uri="{BB962C8B-B14F-4D97-AF65-F5344CB8AC3E}">
        <p14:creationId xmlns:p14="http://schemas.microsoft.com/office/powerpoint/2010/main" val="2367161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ark - Safe Harbor">
    <p:spTree>
      <p:nvGrpSpPr>
        <p:cNvPr id="1" name=""/>
        <p:cNvGrpSpPr/>
        <p:nvPr/>
      </p:nvGrpSpPr>
      <p:grpSpPr>
        <a:xfrm>
          <a:off x="0" y="0"/>
          <a:ext cx="0" cy="0"/>
          <a:chOff x="0" y="0"/>
          <a:chExt cx="0" cy="0"/>
        </a:xfrm>
      </p:grpSpPr>
      <p:pic>
        <p:nvPicPr>
          <p:cNvPr id="11" name="Cloud">
            <a:extLst>
              <a:ext uri="{FF2B5EF4-FFF2-40B4-BE49-F238E27FC236}">
                <a16:creationId xmlns:a16="http://schemas.microsoft.com/office/drawing/2014/main" id="{3BD55515-3A50-4D53-9758-E4F305E6BE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6204017" y="3432466"/>
            <a:ext cx="5987981" cy="2780570"/>
          </a:xfrm>
          <a:prstGeom prst="rect">
            <a:avLst/>
          </a:prstGeom>
        </p:spPr>
      </p:pic>
      <p:sp>
        <p:nvSpPr>
          <p:cNvPr id="14" name="Text Field">
            <a:extLst>
              <a:ext uri="{FF2B5EF4-FFF2-40B4-BE49-F238E27FC236}">
                <a16:creationId xmlns:a16="http://schemas.microsoft.com/office/drawing/2014/main" id="{EA78FDD8-084D-2D41-A37D-7DE0C431B1DA}"/>
              </a:ext>
            </a:extLst>
          </p:cNvPr>
          <p:cNvSpPr txBox="1"/>
          <p:nvPr userDrawn="1"/>
        </p:nvSpPr>
        <p:spPr>
          <a:xfrm>
            <a:off x="771524" y="1608421"/>
            <a:ext cx="7992229" cy="1842043"/>
          </a:xfrm>
          <a:prstGeom prst="rect">
            <a:avLst/>
          </a:prstGeom>
          <a:noFill/>
        </p:spPr>
        <p:txBody>
          <a:bodyPr wrap="square" lIns="0" tIns="0" rIns="0" bIns="0" rtlCol="0">
            <a:spAutoFit/>
          </a:bodyPr>
          <a:lstStyle/>
          <a:p>
            <a:pPr>
              <a:lnSpc>
                <a:spcPct val="95000"/>
              </a:lnSpc>
              <a:spcBef>
                <a:spcPts val="1200"/>
              </a:spcBef>
            </a:pPr>
            <a:r>
              <a:rPr lang="en-US" dirty="0">
                <a:solidFill>
                  <a:schemeClr val="tx1"/>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sp>
        <p:nvSpPr>
          <p:cNvPr id="9" name="Title">
            <a:extLst>
              <a:ext uri="{FF2B5EF4-FFF2-40B4-BE49-F238E27FC236}">
                <a16:creationId xmlns:a16="http://schemas.microsoft.com/office/drawing/2014/main" id="{6F52D25E-1040-40B8-8DE7-5AFF601E5501}"/>
              </a:ext>
            </a:extLst>
          </p:cNvPr>
          <p:cNvSpPr txBox="1"/>
          <p:nvPr userDrawn="1"/>
        </p:nvSpPr>
        <p:spPr>
          <a:xfrm>
            <a:off x="766762" y="18415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solidFill>
                  <a:schemeClr val="tx1"/>
                </a:solidFill>
                <a:latin typeface="+mn-lt"/>
              </a:rPr>
              <a:t>Safe harbor statement</a:t>
            </a:r>
          </a:p>
        </p:txBody>
      </p:sp>
    </p:spTree>
    <p:extLst>
      <p:ext uri="{BB962C8B-B14F-4D97-AF65-F5344CB8AC3E}">
        <p14:creationId xmlns:p14="http://schemas.microsoft.com/office/powerpoint/2010/main" val="1433082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Light - Remote Speaker">
    <p:spTree>
      <p:nvGrpSpPr>
        <p:cNvPr id="1" name=""/>
        <p:cNvGrpSpPr/>
        <p:nvPr/>
      </p:nvGrpSpPr>
      <p:grpSpPr>
        <a:xfrm>
          <a:off x="0" y="0"/>
          <a:ext cx="0" cy="0"/>
          <a:chOff x="0" y="0"/>
          <a:chExt cx="0" cy="0"/>
        </a:xfrm>
      </p:grpSpPr>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3" name="Picture Placeholder 2">
            <a:extLst>
              <a:ext uri="{FF2B5EF4-FFF2-40B4-BE49-F238E27FC236}">
                <a16:creationId xmlns:a16="http://schemas.microsoft.com/office/drawing/2014/main" id="{32F5E131-FF87-4B2F-9DB6-B4DB095B758D}"/>
              </a:ext>
            </a:extLst>
          </p:cNvPr>
          <p:cNvSpPr>
            <a:spLocks noGrp="1"/>
          </p:cNvSpPr>
          <p:nvPr>
            <p:ph type="pic" sz="quarter" idx="20" hasCustomPrompt="1"/>
          </p:nvPr>
        </p:nvSpPr>
        <p:spPr>
          <a:xfrm>
            <a:off x="0" y="0"/>
            <a:ext cx="4876800" cy="6858000"/>
          </a:xfrm>
        </p:spPr>
        <p:txBody>
          <a:bodyPr anchor="ctr" anchorCtr="1"/>
          <a:lstStyle>
            <a:lvl1pPr>
              <a:defRPr/>
            </a:lvl1pPr>
          </a:lstStyle>
          <a:p>
            <a:r>
              <a:rPr lang="en-US" dirty="0"/>
              <a:t>Click to add image</a:t>
            </a:r>
          </a:p>
        </p:txBody>
      </p:sp>
    </p:spTree>
    <p:extLst>
      <p:ext uri="{BB962C8B-B14F-4D97-AF65-F5344CB8AC3E}">
        <p14:creationId xmlns:p14="http://schemas.microsoft.com/office/powerpoint/2010/main" val="399010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ark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000"/>
          <a:stretch/>
        </p:blipFill>
        <p:spPr>
          <a:xfrm>
            <a:off x="4876798" y="0"/>
            <a:ext cx="7315201"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p:spPr>
        <p:txBody>
          <a:bodyPr anchor="ctr" anchorCtr="1">
            <a:normAutofit/>
          </a:bodyPr>
          <a:lstStyle>
            <a:lvl1pPr>
              <a:defRPr/>
            </a:lvl1pPr>
          </a:lstStyle>
          <a:p>
            <a:r>
              <a:rPr lang="en-US" dirty="0"/>
              <a:t>Click to add image</a:t>
            </a:r>
          </a:p>
        </p:txBody>
      </p:sp>
    </p:spTree>
    <p:extLst>
      <p:ext uri="{BB962C8B-B14F-4D97-AF65-F5344CB8AC3E}">
        <p14:creationId xmlns:p14="http://schemas.microsoft.com/office/powerpoint/2010/main" val="3358854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1998" cy="6857998"/>
          </a:xfrm>
          <a:prstGeom prst="rect">
            <a:avLst/>
          </a:prstGeom>
          <a:ln>
            <a:noFill/>
          </a:ln>
        </p:spPr>
      </p:pic>
      <p:sp>
        <p:nvSpPr>
          <p:cNvPr id="2" name="Title">
            <a:extLst>
              <a:ext uri="{FF2B5EF4-FFF2-40B4-BE49-F238E27FC236}">
                <a16:creationId xmlns:a16="http://schemas.microsoft.com/office/drawing/2014/main" id="{BA19B719-F896-40D2-A59B-8E51E7D4BB65}"/>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7" name="Picture Placeholder 6">
            <a:extLst>
              <a:ext uri="{FF2B5EF4-FFF2-40B4-BE49-F238E27FC236}">
                <a16:creationId xmlns:a16="http://schemas.microsoft.com/office/drawing/2014/main" id="{414A2E81-7AA0-4954-BF7E-C076C41AF7C6}"/>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Tree>
    <p:extLst>
      <p:ext uri="{BB962C8B-B14F-4D97-AF65-F5344CB8AC3E}">
        <p14:creationId xmlns:p14="http://schemas.microsoft.com/office/powerpoint/2010/main" val="3395689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ark - Quote with Data Texture Background">
    <p:bg>
      <p:bgRef idx="1001">
        <a:schemeClr val="bg1"/>
      </p:bgRef>
    </p:bg>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Quote">
            <a:extLst>
              <a:ext uri="{FF2B5EF4-FFF2-40B4-BE49-F238E27FC236}">
                <a16:creationId xmlns:a16="http://schemas.microsoft.com/office/drawing/2014/main" id="{70860AE5-51F4-4600-B7C5-0FFE1F5EE8BF}"/>
              </a:ext>
            </a:extLst>
          </p:cNvPr>
          <p:cNvSpPr>
            <a:spLocks noGrp="1"/>
          </p:cNvSpPr>
          <p:nvPr>
            <p:ph type="title" hasCustomPrompt="1"/>
          </p:nvPr>
        </p:nvSpPr>
        <p:spPr>
          <a:xfrm>
            <a:off x="768875" y="1828800"/>
            <a:ext cx="8022040" cy="1963350"/>
          </a:xfrm>
          <a:noFill/>
        </p:spPr>
        <p:txBody>
          <a:bodyPr vert="horz" wrap="square" lIns="0" tIns="0" rIns="0" bIns="0" rtlCol="0" anchor="b" anchorCtr="0">
            <a:noAutofit/>
          </a:bodyPr>
          <a:lstStyle>
            <a:lvl1pPr>
              <a:defRPr lang="en-US" sz="3200" b="0">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10" name="Picture Placeholder 6">
            <a:extLst>
              <a:ext uri="{FF2B5EF4-FFF2-40B4-BE49-F238E27FC236}">
                <a16:creationId xmlns:a16="http://schemas.microsoft.com/office/drawing/2014/main" id="{CF70D2C9-2534-48AA-9A8A-D82D5A31B2F9}"/>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4626C9C3-D9C8-4222-B161-D7AF97BC1F41}"/>
              </a:ext>
            </a:extLst>
          </p:cNvPr>
          <p:cNvSpPr>
            <a:spLocks noGrp="1"/>
          </p:cNvSpPr>
          <p:nvPr>
            <p:ph type="dt" sz="half" idx="42"/>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75300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Light - Quote with Picture">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372844" y="2434528"/>
            <a:ext cx="6067096" cy="1846659"/>
          </a:xfrm>
          <a:noFill/>
        </p:spPr>
        <p:txBody>
          <a:bodyPr vert="horz" wrap="square" lIns="0" tIns="0" rIns="0" bIns="0" rtlCol="0" anchor="b" anchorCtr="0">
            <a:spAutoFit/>
          </a:bodyPr>
          <a:lstStyle>
            <a:lvl1pPr>
              <a:lnSpc>
                <a:spcPct val="100000"/>
              </a:lnSpc>
              <a:defRPr lang="en-US" sz="3000" b="0" dirty="0">
                <a:latin typeface="+mj-lt"/>
                <a:cs typeface="Oracle Sans"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defRPr/>
            </a:lvl1pPr>
          </a:lstStyle>
          <a:p>
            <a:pPr lvl="0"/>
            <a:r>
              <a:rPr lang="en-US" dirty="0"/>
              <a:t>Additional information if needed</a:t>
            </a:r>
          </a:p>
        </p:txBody>
      </p:sp>
      <p:sp>
        <p:nvSpPr>
          <p:cNvPr id="6" name="TextBox 5">
            <a:extLst>
              <a:ext uri="{FF2B5EF4-FFF2-40B4-BE49-F238E27FC236}">
                <a16:creationId xmlns:a16="http://schemas.microsoft.com/office/drawing/2014/main" id="{A8F9EF32-2876-8841-ADB8-707F8BDB8530}"/>
              </a:ext>
            </a:extLst>
          </p:cNvPr>
          <p:cNvSpPr txBox="1"/>
          <p:nvPr userDrawn="1"/>
        </p:nvSpPr>
        <p:spPr>
          <a:xfrm>
            <a:off x="1295730" y="3244334"/>
            <a:ext cx="2285339" cy="369332"/>
          </a:xfrm>
          <a:prstGeom prst="rect">
            <a:avLst/>
          </a:prstGeom>
          <a:noFill/>
        </p:spPr>
        <p:txBody>
          <a:bodyPr wrap="square" rtlCol="0">
            <a:spAutoFit/>
          </a:bodyPr>
          <a:lstStyle/>
          <a:p>
            <a:r>
              <a:rPr lang="en-US" dirty="0">
                <a:solidFill>
                  <a:schemeClr val="bg2"/>
                </a:solidFill>
              </a:rPr>
              <a:t>Click to add image</a:t>
            </a:r>
          </a:p>
        </p:txBody>
      </p:sp>
      <p:sp>
        <p:nvSpPr>
          <p:cNvPr id="12" name="Picture Placeholder 6">
            <a:extLst>
              <a:ext uri="{FF2B5EF4-FFF2-40B4-BE49-F238E27FC236}">
                <a16:creationId xmlns:a16="http://schemas.microsoft.com/office/drawing/2014/main" id="{48F56FAF-A389-4DEC-BCB5-7C2BCDEBE166}"/>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0"/>
            <a:ext cx="4876800" cy="6858000"/>
          </a:xfrm>
        </p:spPr>
        <p:txBody>
          <a:bodyPr anchor="ctr" anchorCtr="1"/>
          <a:lstStyle>
            <a:lvl1pPr>
              <a:defRPr/>
            </a:lvl1pPr>
          </a:lstStyle>
          <a:p>
            <a:r>
              <a:rPr lang="en-US" dirty="0"/>
              <a:t>Click to add image</a:t>
            </a:r>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57348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ight - Title/Sub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C4B9D6C0-2524-2D47-8A0E-258A2FB7DE5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10994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Dark - Quote with Picture">
    <p:bg>
      <p:bgRef idx="1001">
        <a:schemeClr val="bg1"/>
      </p:bgRef>
    </p:bg>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5378728" y="2435027"/>
            <a:ext cx="6051272" cy="1846659"/>
          </a:xfrm>
          <a:noFill/>
        </p:spPr>
        <p:txBody>
          <a:bodyPr vert="horz" wrap="square" lIns="0" tIns="0" rIns="0" bIns="0" rtlCol="0" anchor="b" anchorCtr="0">
            <a:spAutoFit/>
          </a:bodyPr>
          <a:lstStyle>
            <a:lvl1pPr>
              <a:lnSpc>
                <a:spcPct val="100000"/>
              </a:lnSpc>
              <a:defRPr lang="en-US" sz="3000" b="0">
                <a:latin typeface="+mj-lt"/>
                <a:cs typeface="Oracle Sans"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5816" y="4983135"/>
            <a:ext cx="6051272"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5816" y="5320728"/>
            <a:ext cx="6051272"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2" name="Picture Placeholder 6">
            <a:extLst>
              <a:ext uri="{FF2B5EF4-FFF2-40B4-BE49-F238E27FC236}">
                <a16:creationId xmlns:a16="http://schemas.microsoft.com/office/drawing/2014/main" id="{B09CBC8C-115F-4556-A4E2-129D0E230A87}"/>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image</a:t>
            </a:r>
          </a:p>
        </p:txBody>
      </p:sp>
      <p:sp>
        <p:nvSpPr>
          <p:cNvPr id="4" name="Date Placeholder 3">
            <a:extLst>
              <a:ext uri="{FF2B5EF4-FFF2-40B4-BE49-F238E27FC236}">
                <a16:creationId xmlns:a16="http://schemas.microsoft.com/office/drawing/2014/main" id="{D906CAD6-29C8-4422-A48D-D8830936B44F}"/>
              </a:ext>
            </a:extLst>
          </p:cNvPr>
          <p:cNvSpPr>
            <a:spLocks noGrp="1"/>
          </p:cNvSpPr>
          <p:nvPr>
            <p:ph type="dt" sz="half" idx="43"/>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D7B2E353-DA56-4DDC-BA6A-8DBF5B35499D}"/>
              </a:ext>
            </a:extLst>
          </p:cNvPr>
          <p:cNvSpPr>
            <a:spLocks noGrp="1"/>
          </p:cNvSpPr>
          <p:nvPr>
            <p:ph type="ftr" sz="quarter" idx="44"/>
          </p:nvPr>
        </p:nvSpPr>
        <p:spPr/>
        <p:txBody>
          <a:bodyPr/>
          <a:lstStyle/>
          <a:p>
            <a:r>
              <a:rPr lang="en-US"/>
              <a:t>Copyright © 2020,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6C82F77D-AAE1-49E0-8C46-83975B4AC82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990119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Light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p>
            <a:r>
              <a:rPr lang="en-US"/>
              <a:t>[Date]</a:t>
            </a:r>
            <a:endParaRPr lang="en-US" dirty="0"/>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345D60D9-5372-5F40-9443-0F9AE5BDC3C8}" type="slidenum">
              <a:rPr lang="en-US" smtClean="0"/>
              <a:pPr/>
              <a:t>‹#›</a:t>
            </a:fld>
            <a:endParaRPr lang="en-US" dirty="0"/>
          </a:p>
        </p:txBody>
      </p:sp>
      <p:pic>
        <p:nvPicPr>
          <p:cNvPr id="307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19226" y="127000"/>
            <a:ext cx="8439150"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3839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ark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i">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4" name="Date Placeholder 3">
            <a:extLst>
              <a:ext uri="{FF2B5EF4-FFF2-40B4-BE49-F238E27FC236}">
                <a16:creationId xmlns:a16="http://schemas.microsoft.com/office/drawing/2014/main" id="{B8DBDF9E-BB65-47CA-AE22-65479E3B2B11}"/>
              </a:ext>
            </a:extLst>
          </p:cNvPr>
          <p:cNvSpPr>
            <a:spLocks noGrp="1"/>
          </p:cNvSpPr>
          <p:nvPr>
            <p:ph type="dt" sz="half" idx="3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008897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pic>
        <p:nvPicPr>
          <p:cNvPr id="4" name="OTag">
            <a:extLst>
              <a:ext uri="{FF2B5EF4-FFF2-40B4-BE49-F238E27FC236}">
                <a16:creationId xmlns:a16="http://schemas.microsoft.com/office/drawing/2014/main" id="{938EEB79-EFA1-4711-804E-DFDFA3AE402D}"/>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66431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Dark - Closing Slide">
    <p:bg>
      <p:bgRef idx="1001">
        <a:schemeClr val="bg1"/>
      </p:bgRef>
    </p:bg>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bwMode="invGray">
          <a:xfrm>
            <a:off x="3647854" y="2915192"/>
            <a:ext cx="4896292" cy="1027617"/>
          </a:xfrm>
          <a:prstGeom prst="rect">
            <a:avLst/>
          </a:prstGeom>
        </p:spPr>
      </p:pic>
      <p:pic>
        <p:nvPicPr>
          <p:cNvPr id="3" name="OTag">
            <a:extLst>
              <a:ext uri="{FF2B5EF4-FFF2-40B4-BE49-F238E27FC236}">
                <a16:creationId xmlns:a16="http://schemas.microsoft.com/office/drawing/2014/main" id="{D41E7D90-EFED-4319-B620-7C6158CCE461}"/>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513523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Mission Statement">
    <p:bg>
      <p:bgRef idx="1001">
        <a:schemeClr val="bg2"/>
      </p:bgRef>
    </p:bg>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l="3704"/>
          <a:stretch/>
        </p:blipFill>
        <p:spPr bwMode="invGray">
          <a:xfrm>
            <a:off x="0" y="0"/>
            <a:ext cx="12192000" cy="6858000"/>
          </a:xfrm>
          <a:prstGeom prst="rect">
            <a:avLst/>
          </a:prstGeom>
        </p:spPr>
      </p:pic>
      <p:sp>
        <p:nvSpPr>
          <p:cNvPr id="5" name="TextBox 4">
            <a:extLst>
              <a:ext uri="{FF2B5EF4-FFF2-40B4-BE49-F238E27FC236}">
                <a16:creationId xmlns:a16="http://schemas.microsoft.com/office/drawing/2014/main" id="{1138CAED-6966-416F-96DE-48D3061CAD63}"/>
              </a:ext>
            </a:extLst>
          </p:cNvPr>
          <p:cNvSpPr txBox="1"/>
          <p:nvPr userDrawn="1"/>
        </p:nvSpPr>
        <p:spPr>
          <a:xfrm>
            <a:off x="768876" y="1828800"/>
            <a:ext cx="6053328" cy="2279335"/>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pPr lvl="0"/>
            <a:r>
              <a:rPr lang="en-US" dirty="0"/>
              <a:t>Our mission is to help people see data in new ways, discover insights,</a:t>
            </a:r>
            <a:br>
              <a:rPr lang="en-US" dirty="0"/>
            </a:br>
            <a:r>
              <a:rPr lang="en-US" dirty="0"/>
              <a:t>unlock endless possibilities.</a:t>
            </a:r>
          </a:p>
        </p:txBody>
      </p:sp>
    </p:spTree>
    <p:extLst>
      <p:ext uri="{BB962C8B-B14F-4D97-AF65-F5344CB8AC3E}">
        <p14:creationId xmlns:p14="http://schemas.microsoft.com/office/powerpoint/2010/main" val="985309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Brand Light - Title">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lnSpc>
                <a:spcPct val="95000"/>
              </a:lnSpc>
              <a:defRPr lang="en-US" sz="4000" b="0" dirty="0">
                <a:latin typeface="+mj-lt"/>
              </a:defRPr>
            </a:lvl1pPr>
          </a:lstStyle>
          <a:p>
            <a:pPr lvl="0">
              <a:lnSpc>
                <a:spcPct val="100000"/>
              </a:lnSpc>
            </a:pPr>
            <a:r>
              <a:rPr lang="en-US" dirty="0"/>
              <a:t>Brand (up to 2 lines)</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514C47"/>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4" name="Picture 13">
            <a:extLst>
              <a:ext uri="{FF2B5EF4-FFF2-40B4-BE49-F238E27FC236}">
                <a16:creationId xmlns:a16="http://schemas.microsoft.com/office/drawing/2014/main" id="{DF7D2267-8060-4E47-941D-1C718175FB56}"/>
              </a:ext>
            </a:extLst>
          </p:cNvPr>
          <p:cNvPicPr preferRelativeResize="0">
            <a:picLocks/>
          </p:cNvPicPr>
          <p:nvPr userDrawn="1"/>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sp>
        <p:nvSpPr>
          <p:cNvPr id="5" name="Date Placeholder 4">
            <a:extLst>
              <a:ext uri="{FF2B5EF4-FFF2-40B4-BE49-F238E27FC236}">
                <a16:creationId xmlns:a16="http://schemas.microsoft.com/office/drawing/2014/main" id="{9089584B-D48B-42DB-A58B-544C997E63CE}"/>
              </a:ext>
            </a:extLst>
          </p:cNvPr>
          <p:cNvSpPr>
            <a:spLocks noGrp="1"/>
          </p:cNvSpPr>
          <p:nvPr>
            <p:ph type="dt" sz="half" idx="36"/>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D8522066-27D4-4B40-9794-1047C9932F4F}"/>
              </a:ext>
            </a:extLst>
          </p:cNvPr>
          <p:cNvSpPr>
            <a:spLocks noGrp="1"/>
          </p:cNvSpPr>
          <p:nvPr>
            <p:ph type="ftr" sz="quarter" idx="37"/>
          </p:nvPr>
        </p:nvSpPr>
        <p:spPr/>
        <p:txBody>
          <a:bodyPr/>
          <a:lstStyle/>
          <a:p>
            <a:r>
              <a:rPr lang="en-US"/>
              <a:t>Copyright © 2020,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95E5E672-3E33-44E2-B5BA-B88BAB86607B}"/>
              </a:ext>
            </a:extLst>
          </p:cNvPr>
          <p:cNvSpPr>
            <a:spLocks noGrp="1"/>
          </p:cNvSpPr>
          <p:nvPr>
            <p:ph type="sldNum" sz="quarter" idx="38"/>
          </p:nvPr>
        </p:nvSpPr>
        <p:spPr/>
        <p:txBody>
          <a:bodyPr/>
          <a:lstStyle/>
          <a:p>
            <a:fld id="{345D60D9-5372-5F40-9443-0F9AE5BDC3C8}" type="slidenum">
              <a:rPr lang="en-US" smtClean="0"/>
              <a:pPr/>
              <a:t>‹#›</a:t>
            </a:fld>
            <a:endParaRPr lang="en-US" dirty="0"/>
          </a:p>
        </p:txBody>
      </p:sp>
      <p:pic>
        <p:nvPicPr>
          <p:cNvPr id="1027"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16634" y="315119"/>
            <a:ext cx="1890777" cy="309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285850" y="315119"/>
            <a:ext cx="1564838" cy="309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282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Light - Divider">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B4D86BA-0324-4CFB-8752-C34AB1C7DA95}"/>
              </a:ext>
            </a:extLst>
          </p:cNvPr>
          <p:cNvSpPr/>
          <p:nvPr userDrawn="1"/>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C8A9AF7-F5CE-844F-BBE4-0C983CB99B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57150"/>
            <a:ext cx="12192000" cy="685800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pic>
        <p:nvPicPr>
          <p:cNvPr id="4098"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34754" y="57150"/>
            <a:ext cx="8439150"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0562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Dark - Divider">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Rectangle 6">
            <a:extLst>
              <a:ext uri="{FF2B5EF4-FFF2-40B4-BE49-F238E27FC236}">
                <a16:creationId xmlns:a16="http://schemas.microsoft.com/office/drawing/2014/main" id="{C543FCF3-AE26-4DE7-A6C3-3940B3E78E3F}"/>
              </a:ext>
            </a:extLst>
          </p:cNvPr>
          <p:cNvSpPr/>
          <p:nvPr userDrawn="1"/>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4259241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 Title/Subtitle 1 Column">
    <p:bg>
      <p:bgRef idx="1001">
        <a:schemeClr val="bg1"/>
      </p:bgRef>
    </p:bg>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1AB5E956-2EDB-D344-BA59-AB352F62DC2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199"/>
            <a:ext cx="10671175"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7A72FE7D-30FF-45E2-9F8B-D073887C33E8}"/>
              </a:ext>
            </a:extLst>
          </p:cNvPr>
          <p:cNvSpPr>
            <a:spLocks noGrp="1"/>
          </p:cNvSpPr>
          <p:nvPr>
            <p:ph type="dt" sz="half" idx="15"/>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8349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 Title 2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5B8024F8-E03D-9641-AA75-22D1B5C848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3959A2DB-C5C1-4EE1-AACB-216D980708B8}"/>
              </a:ext>
            </a:extLst>
          </p:cNvPr>
          <p:cNvSpPr>
            <a:spLocks noGrp="1"/>
          </p:cNvSpPr>
          <p:nvPr>
            <p:ph type="dt" sz="half" idx="16"/>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66DC0504-19F8-4069-8B02-83766B3CAF7F}"/>
              </a:ext>
            </a:extLst>
          </p:cNvPr>
          <p:cNvSpPr>
            <a:spLocks noGrp="1"/>
          </p:cNvSpPr>
          <p:nvPr>
            <p:ph type="ftr" sz="quarter" idx="17"/>
          </p:nvPr>
        </p:nvSpPr>
        <p:spPr/>
        <p:txBody>
          <a:bodyPr/>
          <a:lstStyle/>
          <a:p>
            <a:r>
              <a:rPr lang="en-US"/>
              <a:t>Copyright © 2020,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064D6D2F-6BC7-48B4-B7A5-AD19749245D6}"/>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532734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 Title 2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4937DF73-DD65-ED42-A070-3D57E267CD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A5D91B51-6B36-47A4-903E-93C057BB06EB}"/>
              </a:ext>
            </a:extLst>
          </p:cNvPr>
          <p:cNvSpPr>
            <a:spLocks noGrp="1"/>
          </p:cNvSpPr>
          <p:nvPr>
            <p:ph type="dt" sz="half" idx="16"/>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517D7F1A-871E-41E8-ADDC-EC649B1827F4}"/>
              </a:ext>
            </a:extLst>
          </p:cNvPr>
          <p:cNvSpPr>
            <a:spLocks noGrp="1"/>
          </p:cNvSpPr>
          <p:nvPr>
            <p:ph type="ftr" sz="quarter" idx="17"/>
          </p:nvPr>
        </p:nvSpPr>
        <p:spPr/>
        <p:txBody>
          <a:bodyPr/>
          <a:lstStyle/>
          <a:p>
            <a:r>
              <a:rPr lang="en-US"/>
              <a:t>Copyright © 2020,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1835DE06-0B0B-4818-81DB-FDBB019FF7BA}"/>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538848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 - Title/Subtitle 2 Column">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F24DF316-2FA6-AE44-AB7A-9E7E86E0BEB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8521"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B65FA2D-6C94-456B-8DE9-80C7A3BE2C17}"/>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DCD06EC0-4AE6-4D7C-87DE-D393DC47ED94}"/>
              </a:ext>
            </a:extLst>
          </p:cNvPr>
          <p:cNvSpPr>
            <a:spLocks noGrp="1"/>
          </p:cNvSpPr>
          <p:nvPr>
            <p:ph type="dt" sz="half" idx="16"/>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E594DB29-C2B8-4F61-8419-EEE3D1E837A1}"/>
              </a:ext>
            </a:extLst>
          </p:cNvPr>
          <p:cNvSpPr>
            <a:spLocks noGrp="1"/>
          </p:cNvSpPr>
          <p:nvPr>
            <p:ph type="ftr" sz="quarter" idx="17"/>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4C4C4FB3-367C-49DA-9BEF-99BD8CD346F0}"/>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66859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dirty="0"/>
              <a:t>Copyright © 2020, Oracle and/or its affiliates  |  Confidential: Internal/Restricted/Highly Restricted</a:t>
            </a:r>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r>
              <a:rPr lang="en-US"/>
              <a:t>[Date]</a:t>
            </a:r>
            <a:endParaRPr lang="en-US" dirty="0"/>
          </a:p>
        </p:txBody>
      </p:sp>
      <p:sp>
        <p:nvSpPr>
          <p:cNvPr id="8" name="Rectangle 7">
            <a:extLst>
              <a:ext uri="{FF2B5EF4-FFF2-40B4-BE49-F238E27FC236}">
                <a16:creationId xmlns:a16="http://schemas.microsoft.com/office/drawing/2014/main" id="{48926051-BA09-42D6-A922-082E7B442514}"/>
              </a:ext>
            </a:extLst>
          </p:cNvPr>
          <p:cNvSpPr/>
          <p:nvPr/>
        </p:nvSpPr>
        <p:spPr>
          <a:xfrm>
            <a:off x="923544" y="12444"/>
            <a:ext cx="792480" cy="923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DCD1791-7989-4E04-A775-D4BA1448FB19}"/>
              </a:ext>
            </a:extLst>
          </p:cNvPr>
          <p:cNvSpPr/>
          <p:nvPr/>
        </p:nvSpPr>
        <p:spPr>
          <a:xfrm>
            <a:off x="876300" y="0"/>
            <a:ext cx="552450" cy="1019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p:cNvPicPr>
            <a:picLocks noChangeAspect="1" noChangeArrowheads="1"/>
          </p:cNvPicPr>
          <p:nvPr userDrawn="1"/>
        </p:nvPicPr>
        <p:blipFill>
          <a:blip r:embed="rId60">
            <a:extLst>
              <a:ext uri="{28A0092B-C50C-407E-A947-70E740481C1C}">
                <a14:useLocalDpi xmlns:a14="http://schemas.microsoft.com/office/drawing/2010/main" val="0"/>
              </a:ext>
            </a:extLst>
          </a:blip>
          <a:srcRect/>
          <a:stretch>
            <a:fillRect/>
          </a:stretch>
        </p:blipFill>
        <p:spPr bwMode="auto">
          <a:xfrm>
            <a:off x="1152525" y="221994"/>
            <a:ext cx="8439150"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32300099"/>
      </p:ext>
    </p:extLst>
  </p:cSld>
  <p:clrMap bg1="lt1" tx1="dk1" bg2="lt2" tx2="dk2" accent1="accent1" accent2="accent2" accent3="accent3" accent4="accent4" accent5="accent5" accent6="accent6" hlink="hlink" folHlink="folHlink"/>
  <p:sldLayoutIdLst>
    <p:sldLayoutId id="2147483746" r:id="rId1"/>
    <p:sldLayoutId id="2147483917" r:id="rId2"/>
    <p:sldLayoutId id="2147483928" r:id="rId3"/>
    <p:sldLayoutId id="2147483893" r:id="rId4"/>
    <p:sldLayoutId id="2147483774" r:id="rId5"/>
    <p:sldLayoutId id="2147483919" r:id="rId6"/>
    <p:sldLayoutId id="2147483922" r:id="rId7"/>
    <p:sldLayoutId id="2147483929" r:id="rId8"/>
    <p:sldLayoutId id="2147483920" r:id="rId9"/>
    <p:sldLayoutId id="2147483930" r:id="rId10"/>
    <p:sldLayoutId id="2147483931" r:id="rId11"/>
    <p:sldLayoutId id="2147483932" r:id="rId12"/>
    <p:sldLayoutId id="2147483936" r:id="rId13"/>
    <p:sldLayoutId id="2147483937" r:id="rId14"/>
    <p:sldLayoutId id="2147483933" r:id="rId15"/>
    <p:sldLayoutId id="2147483935" r:id="rId16"/>
    <p:sldLayoutId id="2147483938" r:id="rId17"/>
    <p:sldLayoutId id="2147483939" r:id="rId18"/>
    <p:sldLayoutId id="2147483761" r:id="rId19"/>
    <p:sldLayoutId id="2147483940" r:id="rId20"/>
    <p:sldLayoutId id="2147483969" r:id="rId21"/>
    <p:sldLayoutId id="2147483970" r:id="rId22"/>
    <p:sldLayoutId id="2147483974" r:id="rId23"/>
    <p:sldLayoutId id="2147483975" r:id="rId24"/>
    <p:sldLayoutId id="2147483781" r:id="rId25"/>
    <p:sldLayoutId id="2147483941" r:id="rId26"/>
    <p:sldLayoutId id="2147483756" r:id="rId27"/>
    <p:sldLayoutId id="2147483914" r:id="rId28"/>
    <p:sldLayoutId id="2147483754" r:id="rId29"/>
    <p:sldLayoutId id="2147483915" r:id="rId30"/>
    <p:sldLayoutId id="2147483778" r:id="rId31"/>
    <p:sldLayoutId id="2147483916" r:id="rId32"/>
    <p:sldLayoutId id="2147483762" r:id="rId33"/>
    <p:sldLayoutId id="2147483942" r:id="rId34"/>
    <p:sldLayoutId id="2147483766" r:id="rId35"/>
    <p:sldLayoutId id="2147483894" r:id="rId36"/>
    <p:sldLayoutId id="2147483769" r:id="rId37"/>
    <p:sldLayoutId id="2147483895" r:id="rId38"/>
    <p:sldLayoutId id="2147483768" r:id="rId39"/>
    <p:sldLayoutId id="2147483897" r:id="rId40"/>
    <p:sldLayoutId id="2147483898" r:id="rId41"/>
    <p:sldLayoutId id="2147483905" r:id="rId42"/>
    <p:sldLayoutId id="2147483814" r:id="rId43"/>
    <p:sldLayoutId id="2147483906" r:id="rId44"/>
    <p:sldLayoutId id="2147483749" r:id="rId45"/>
    <p:sldLayoutId id="2147483908" r:id="rId46"/>
    <p:sldLayoutId id="2147483751" r:id="rId47"/>
    <p:sldLayoutId id="2147483945" r:id="rId48"/>
    <p:sldLayoutId id="2147483752" r:id="rId49"/>
    <p:sldLayoutId id="2147483912" r:id="rId50"/>
    <p:sldLayoutId id="2147483763" r:id="rId51"/>
    <p:sldLayoutId id="2147483943" r:id="rId52"/>
    <p:sldLayoutId id="2147483744" r:id="rId53"/>
    <p:sldLayoutId id="2147483944" r:id="rId54"/>
    <p:sldLayoutId id="2147483742" r:id="rId55"/>
    <p:sldLayoutId id="2147483948" r:id="rId56"/>
    <p:sldLayoutId id="2147483972" r:id="rId57"/>
    <p:sldLayoutId id="2147483973" r:id="rId5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008" userDrawn="1">
          <p15:clr>
            <a:srgbClr val="F26B43"/>
          </p15:clr>
        </p15:guide>
        <p15:guide id="4" orient="horz" pos="3852" userDrawn="1">
          <p15:clr>
            <a:srgbClr val="F26B43"/>
          </p15:clr>
        </p15:guide>
        <p15:guide id="5" pos="480" userDrawn="1">
          <p15:clr>
            <a:srgbClr val="F26B43"/>
          </p15:clr>
        </p15:guide>
        <p15:guide id="6" orient="horz" pos="795" userDrawn="1">
          <p15:clr>
            <a:srgbClr val="F26B43"/>
          </p15:clr>
        </p15:guide>
        <p15:guide id="7" orient="horz" pos="590" userDrawn="1">
          <p15:clr>
            <a:srgbClr val="F26B43"/>
          </p15:clr>
        </p15:guide>
        <p15:guide id="8" pos="721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6.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3.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3.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3.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3.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23.xml"/><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23.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23.xml"/><Relationship Id="rId5" Type="http://schemas.openxmlformats.org/officeDocument/2006/relationships/image" Target="../media/image59.png"/><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23.xml"/><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23.xml"/><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3.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D400C-60F8-48EE-A725-6A9EBA56B045}"/>
              </a:ext>
            </a:extLst>
          </p:cNvPr>
          <p:cNvSpPr>
            <a:spLocks noGrp="1"/>
          </p:cNvSpPr>
          <p:nvPr>
            <p:ph type="ctrTitle"/>
          </p:nvPr>
        </p:nvSpPr>
        <p:spPr/>
        <p:txBody>
          <a:bodyPr/>
          <a:lstStyle/>
          <a:p>
            <a:r>
              <a:rPr lang="en-US" dirty="0"/>
              <a:t>HCM Extract</a:t>
            </a:r>
          </a:p>
        </p:txBody>
      </p:sp>
      <p:sp>
        <p:nvSpPr>
          <p:cNvPr id="5" name="Text Placeholder 4">
            <a:extLst>
              <a:ext uri="{FF2B5EF4-FFF2-40B4-BE49-F238E27FC236}">
                <a16:creationId xmlns:a16="http://schemas.microsoft.com/office/drawing/2014/main" id="{62700C42-4178-45BC-BC69-702037AAD5D7}"/>
              </a:ext>
            </a:extLst>
          </p:cNvPr>
          <p:cNvSpPr>
            <a:spLocks noGrp="1"/>
          </p:cNvSpPr>
          <p:nvPr>
            <p:ph type="body" sz="quarter" idx="34"/>
          </p:nvPr>
        </p:nvSpPr>
        <p:spPr/>
        <p:txBody>
          <a:bodyPr/>
          <a:lstStyle/>
          <a:p>
            <a:pPr lvl="0"/>
            <a:r>
              <a:rPr lang="en-US" dirty="0"/>
              <a:t>MAY -3 -2021.</a:t>
            </a:r>
            <a:endParaRPr lang="en-US" dirty="0">
              <a:solidFill>
                <a:srgbClr val="FF0000"/>
              </a:solidFill>
            </a:endParaRPr>
          </a:p>
        </p:txBody>
      </p:sp>
      <p:cxnSp>
        <p:nvCxnSpPr>
          <p:cNvPr id="18" name="Accent Mark">
            <a:extLst>
              <a:ext uri="{FF2B5EF4-FFF2-40B4-BE49-F238E27FC236}">
                <a16:creationId xmlns:a16="http://schemas.microsoft.com/office/drawing/2014/main" id="{80B7E62E-E97D-794C-A067-A6C8A18BCCA0}"/>
              </a:ext>
              <a:ext uri="{C183D7F6-B498-43B3-948B-1728B52AA6E4}">
                <adec:decorative xmlns:adec="http://schemas.microsoft.com/office/drawing/2017/decorative" val="1"/>
              </a:ext>
            </a:extLst>
          </p:cNvPr>
          <p:cNvCxnSpPr>
            <a:cxnSpLocks/>
          </p:cNvCxnSpPr>
          <p:nvPr/>
        </p:nvCxnSpPr>
        <p:spPr>
          <a:xfrm flipH="1">
            <a:off x="1023271" y="4187643"/>
            <a:ext cx="374904"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6552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F37B2-1594-4664-B5C7-336B2EEDB0BE}"/>
              </a:ext>
            </a:extLst>
          </p:cNvPr>
          <p:cNvSpPr>
            <a:spLocks noGrp="1"/>
          </p:cNvSpPr>
          <p:nvPr>
            <p:ph type="title"/>
          </p:nvPr>
        </p:nvSpPr>
        <p:spPr/>
        <p:txBody>
          <a:bodyPr/>
          <a:lstStyle/>
          <a:p>
            <a:r>
              <a:rPr lang="en-US" dirty="0"/>
              <a:t>Manage HCM extract Definitions - Parameters</a:t>
            </a:r>
          </a:p>
        </p:txBody>
      </p:sp>
      <p:sp>
        <p:nvSpPr>
          <p:cNvPr id="8" name="Text Placeholder 7"/>
          <p:cNvSpPr>
            <a:spLocks noGrp="1"/>
          </p:cNvSpPr>
          <p:nvPr>
            <p:ph type="body" sz="quarter" idx="43"/>
          </p:nvPr>
        </p:nvSpPr>
        <p:spPr>
          <a:xfrm>
            <a:off x="552893" y="1205687"/>
            <a:ext cx="11174819" cy="5141950"/>
          </a:xfrm>
        </p:spPr>
        <p:txBody>
          <a:bodyPr/>
          <a:lstStyle/>
          <a:p>
            <a:pPr marL="365125" lvl="1" indent="-365125">
              <a:buClr>
                <a:schemeClr val="accent5"/>
              </a:buClr>
              <a:buSzTx/>
              <a:buNone/>
            </a:pPr>
            <a:endParaRPr lang="en-US" dirty="0">
              <a:solidFill>
                <a:schemeClr val="dk1"/>
              </a:solidFill>
              <a:cs typeface="+mn-cs"/>
              <a:sym typeface="Wingdings" pitchFamily="2" charset="2"/>
            </a:endParaRPr>
          </a:p>
          <a:p>
            <a:pPr marL="365125" lvl="1" indent="-365125">
              <a:buClr>
                <a:schemeClr val="accent5"/>
              </a:buClr>
              <a:buSzTx/>
              <a:buNone/>
            </a:pPr>
            <a:endParaRPr lang="en-US" u="sng" dirty="0">
              <a:solidFill>
                <a:sysClr val="windowText" lastClr="000000"/>
              </a:solidFill>
              <a:latin typeface="Arial" pitchFamily="34" charset="0"/>
              <a:sym typeface="Wingdings" pitchFamily="2" charset="2"/>
            </a:endParaRPr>
          </a:p>
          <a:p>
            <a:pPr marL="365125" lvl="1" indent="-365125">
              <a:buClr>
                <a:schemeClr val="accent5"/>
              </a:buClr>
              <a:buSzTx/>
              <a:buNone/>
            </a:pPr>
            <a:endParaRPr lang="en-US" sz="1600" dirty="0">
              <a:solidFill>
                <a:schemeClr val="dk1"/>
              </a:solidFill>
              <a:cs typeface="+mn-cs"/>
            </a:endParaRPr>
          </a:p>
          <a:p>
            <a:pPr>
              <a:buNone/>
            </a:pPr>
            <a:endParaRPr lang="en-US" dirty="0"/>
          </a:p>
        </p:txBody>
      </p:sp>
      <p:pic>
        <p:nvPicPr>
          <p:cNvPr id="2052"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05" y="1865013"/>
            <a:ext cx="11553245" cy="454483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 name="Rectangle 2"/>
          <p:cNvSpPr/>
          <p:nvPr/>
        </p:nvSpPr>
        <p:spPr>
          <a:xfrm>
            <a:off x="2607402" y="3567058"/>
            <a:ext cx="2046080" cy="278846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41904" y="1086908"/>
            <a:ext cx="11553245" cy="646331"/>
          </a:xfrm>
          <a:prstGeom prst="rect">
            <a:avLst/>
          </a:prstGeom>
        </p:spPr>
        <p:txBody>
          <a:bodyPr wrap="square">
            <a:spAutoFit/>
          </a:bodyPr>
          <a:lstStyle/>
          <a:p>
            <a:r>
              <a:rPr lang="en-US" dirty="0"/>
              <a:t>HCM Extracts can have Parameters. Some parameters are pre-selected based on the Extract Type you selected.</a:t>
            </a:r>
          </a:p>
        </p:txBody>
      </p:sp>
    </p:spTree>
    <p:extLst>
      <p:ext uri="{BB962C8B-B14F-4D97-AF65-F5344CB8AC3E}">
        <p14:creationId xmlns:p14="http://schemas.microsoft.com/office/powerpoint/2010/main" val="3428676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F37B2-1594-4664-B5C7-336B2EEDB0BE}"/>
              </a:ext>
            </a:extLst>
          </p:cNvPr>
          <p:cNvSpPr>
            <a:spLocks noGrp="1"/>
          </p:cNvSpPr>
          <p:nvPr>
            <p:ph type="title"/>
          </p:nvPr>
        </p:nvSpPr>
        <p:spPr/>
        <p:txBody>
          <a:bodyPr/>
          <a:lstStyle/>
          <a:p>
            <a:r>
              <a:rPr lang="en-US" dirty="0"/>
              <a:t>Create Extract Data group/Blocks</a:t>
            </a:r>
          </a:p>
        </p:txBody>
      </p:sp>
      <p:sp>
        <p:nvSpPr>
          <p:cNvPr id="8" name="Text Placeholder 7"/>
          <p:cNvSpPr>
            <a:spLocks noGrp="1"/>
          </p:cNvSpPr>
          <p:nvPr>
            <p:ph type="body" sz="quarter" idx="43"/>
          </p:nvPr>
        </p:nvSpPr>
        <p:spPr>
          <a:xfrm>
            <a:off x="552893" y="1205687"/>
            <a:ext cx="11174819" cy="5141950"/>
          </a:xfrm>
        </p:spPr>
        <p:txBody>
          <a:bodyPr/>
          <a:lstStyle/>
          <a:p>
            <a:pPr marL="365125" lvl="1" indent="-365125">
              <a:buClr>
                <a:schemeClr val="accent5"/>
              </a:buClr>
              <a:buSzTx/>
              <a:buNone/>
            </a:pPr>
            <a:endParaRPr lang="en-US" dirty="0">
              <a:solidFill>
                <a:schemeClr val="dk1"/>
              </a:solidFill>
              <a:cs typeface="+mn-cs"/>
              <a:sym typeface="Wingdings" pitchFamily="2" charset="2"/>
            </a:endParaRPr>
          </a:p>
          <a:p>
            <a:pPr marL="365125" lvl="1" indent="-365125">
              <a:buClr>
                <a:schemeClr val="accent5"/>
              </a:buClr>
              <a:buSzTx/>
              <a:buNone/>
            </a:pPr>
            <a:endParaRPr lang="en-US" u="sng" dirty="0">
              <a:solidFill>
                <a:sysClr val="windowText" lastClr="000000"/>
              </a:solidFill>
              <a:latin typeface="Arial" pitchFamily="34" charset="0"/>
              <a:sym typeface="Wingdings" pitchFamily="2" charset="2"/>
            </a:endParaRPr>
          </a:p>
          <a:p>
            <a:pPr marL="365125" lvl="1" indent="-365125">
              <a:buClr>
                <a:schemeClr val="accent5"/>
              </a:buClr>
              <a:buSzTx/>
              <a:buNone/>
            </a:pPr>
            <a:endParaRPr lang="en-US" sz="1600" dirty="0">
              <a:solidFill>
                <a:schemeClr val="dk1"/>
              </a:solidFill>
              <a:cs typeface="+mn-cs"/>
            </a:endParaRPr>
          </a:p>
          <a:p>
            <a:pPr>
              <a:buNone/>
            </a:pPr>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077" y="2253634"/>
            <a:ext cx="11321756" cy="202864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407" y="4318503"/>
            <a:ext cx="9201150" cy="215049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 name="Rectangle 2"/>
          <p:cNvSpPr/>
          <p:nvPr/>
        </p:nvSpPr>
        <p:spPr>
          <a:xfrm>
            <a:off x="3395050" y="2507810"/>
            <a:ext cx="461726" cy="208229"/>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30024" y="3032566"/>
            <a:ext cx="598909" cy="208229"/>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76077" y="1053305"/>
            <a:ext cx="11321756" cy="923330"/>
          </a:xfrm>
          <a:prstGeom prst="rect">
            <a:avLst/>
          </a:prstGeom>
        </p:spPr>
        <p:txBody>
          <a:bodyPr wrap="square">
            <a:spAutoFit/>
          </a:bodyPr>
          <a:lstStyle/>
          <a:p>
            <a:r>
              <a:rPr lang="en-US" dirty="0"/>
              <a:t>Data group represents logical group or business area such as Person , Assignment ,Employee .</a:t>
            </a:r>
          </a:p>
          <a:p>
            <a:r>
              <a:rPr lang="en-US" dirty="0"/>
              <a:t>We define one data group as root data group and this data group is starting point of data extract .</a:t>
            </a:r>
          </a:p>
          <a:p>
            <a:r>
              <a:rPr lang="en-US" dirty="0"/>
              <a:t>Data group is associated with User Entity which provides link to database item to retrieve .</a:t>
            </a:r>
          </a:p>
        </p:txBody>
      </p:sp>
    </p:spTree>
    <p:extLst>
      <p:ext uri="{BB962C8B-B14F-4D97-AF65-F5344CB8AC3E}">
        <p14:creationId xmlns:p14="http://schemas.microsoft.com/office/powerpoint/2010/main" val="499046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F37B2-1594-4664-B5C7-336B2EEDB0BE}"/>
              </a:ext>
            </a:extLst>
          </p:cNvPr>
          <p:cNvSpPr>
            <a:spLocks noGrp="1"/>
          </p:cNvSpPr>
          <p:nvPr>
            <p:ph type="title"/>
          </p:nvPr>
        </p:nvSpPr>
        <p:spPr/>
        <p:txBody>
          <a:bodyPr/>
          <a:lstStyle/>
          <a:p>
            <a:r>
              <a:rPr lang="en-US" dirty="0"/>
              <a:t>User Entities</a:t>
            </a:r>
          </a:p>
        </p:txBody>
      </p:sp>
      <p:sp>
        <p:nvSpPr>
          <p:cNvPr id="8" name="Text Placeholder 7"/>
          <p:cNvSpPr>
            <a:spLocks noGrp="1"/>
          </p:cNvSpPr>
          <p:nvPr>
            <p:ph type="body" sz="quarter" idx="43"/>
          </p:nvPr>
        </p:nvSpPr>
        <p:spPr>
          <a:xfrm>
            <a:off x="552893" y="1205687"/>
            <a:ext cx="11174819" cy="5141950"/>
          </a:xfrm>
        </p:spPr>
        <p:txBody>
          <a:bodyPr/>
          <a:lstStyle/>
          <a:p>
            <a:pPr>
              <a:buNone/>
            </a:pPr>
            <a:r>
              <a:rPr lang="en-US" dirty="0"/>
              <a:t>User Entities (UE’s) are logical units associated with the block, which contains SQL query for fetching </a:t>
            </a:r>
          </a:p>
          <a:p>
            <a:pPr>
              <a:buNone/>
            </a:pPr>
            <a:r>
              <a:rPr lang="en-US" dirty="0"/>
              <a:t>data as needed and placed into Data Groups for example such as Persons, Assignment,</a:t>
            </a:r>
          </a:p>
          <a:p>
            <a:pPr>
              <a:buNone/>
            </a:pPr>
            <a:r>
              <a:rPr lang="en-US" dirty="0"/>
              <a:t>Organizations etc.</a:t>
            </a:r>
          </a:p>
          <a:p>
            <a:pPr>
              <a:buNone/>
            </a:pP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618285096"/>
              </p:ext>
            </p:extLst>
          </p:nvPr>
        </p:nvGraphicFramePr>
        <p:xfrm>
          <a:off x="702930" y="2293285"/>
          <a:ext cx="10875926" cy="3775532"/>
        </p:xfrm>
        <a:graphic>
          <a:graphicData uri="http://schemas.openxmlformats.org/drawingml/2006/table">
            <a:tbl>
              <a:tblPr firstRow="1" bandRow="1">
                <a:tableStyleId>{073A0DAA-6AF3-43AB-8588-CEC1D06C72B9}</a:tableStyleId>
              </a:tblPr>
              <a:tblGrid>
                <a:gridCol w="4283740">
                  <a:extLst>
                    <a:ext uri="{9D8B030D-6E8A-4147-A177-3AD203B41FA5}">
                      <a16:colId xmlns:a16="http://schemas.microsoft.com/office/drawing/2014/main" val="20000"/>
                    </a:ext>
                  </a:extLst>
                </a:gridCol>
                <a:gridCol w="6592186">
                  <a:extLst>
                    <a:ext uri="{9D8B030D-6E8A-4147-A177-3AD203B41FA5}">
                      <a16:colId xmlns:a16="http://schemas.microsoft.com/office/drawing/2014/main" val="20001"/>
                    </a:ext>
                  </a:extLst>
                </a:gridCol>
              </a:tblGrid>
              <a:tr h="370840">
                <a:tc>
                  <a:txBody>
                    <a:bodyPr/>
                    <a:lstStyle/>
                    <a:p>
                      <a:r>
                        <a:rPr lang="en-US" sz="1400" b="1" dirty="0"/>
                        <a:t>User Entity Name and Code </a:t>
                      </a:r>
                    </a:p>
                  </a:txBody>
                  <a:tcPr marL="78921" marR="78921" marT="39461" marB="39461" anchor="ctr"/>
                </a:tc>
                <a:tc>
                  <a:txBody>
                    <a:bodyPr/>
                    <a:lstStyle/>
                    <a:p>
                      <a:r>
                        <a:rPr lang="en-US" sz="1400" b="1" dirty="0"/>
                        <a:t>Description </a:t>
                      </a:r>
                    </a:p>
                  </a:txBody>
                  <a:tcPr marL="78921" marR="78921" marT="39461" marB="39461" anchor="ctr"/>
                </a:tc>
                <a:extLst>
                  <a:ext uri="{0D108BD9-81ED-4DB2-BD59-A6C34878D82A}">
                    <a16:rowId xmlns:a16="http://schemas.microsoft.com/office/drawing/2014/main" val="10000"/>
                  </a:ext>
                </a:extLst>
              </a:tr>
              <a:tr h="370840">
                <a:tc>
                  <a:txBody>
                    <a:bodyPr/>
                    <a:lstStyle/>
                    <a:p>
                      <a:r>
                        <a:rPr lang="en-US" sz="1400" dirty="0"/>
                        <a:t>Person (PER_EXT_SEC_PERSON_UE)</a:t>
                      </a:r>
                    </a:p>
                  </a:txBody>
                  <a:tcPr marL="78921" marR="78921" marT="39461" marB="39461" anchor="ctr"/>
                </a:tc>
                <a:tc>
                  <a:txBody>
                    <a:bodyPr/>
                    <a:lstStyle/>
                    <a:p>
                      <a:r>
                        <a:rPr lang="en-US" sz="1400" dirty="0"/>
                        <a:t>Retrieves all persons across the enterprise and all person related attributes. </a:t>
                      </a:r>
                    </a:p>
                  </a:txBody>
                  <a:tcPr marL="78921" marR="78921" marT="39461" marB="39461" anchor="ctr"/>
                </a:tc>
                <a:extLst>
                  <a:ext uri="{0D108BD9-81ED-4DB2-BD59-A6C34878D82A}">
                    <a16:rowId xmlns:a16="http://schemas.microsoft.com/office/drawing/2014/main" val="10001"/>
                  </a:ext>
                </a:extLst>
              </a:tr>
              <a:tr h="370840">
                <a:tc>
                  <a:txBody>
                    <a:bodyPr/>
                    <a:lstStyle/>
                    <a:p>
                      <a:r>
                        <a:rPr lang="en-US" sz="1400" dirty="0"/>
                        <a:t>Worker Payroll (PER_EXT_PAY_EMPLOYEES_UE)</a:t>
                      </a:r>
                    </a:p>
                  </a:txBody>
                  <a:tcPr marL="78921" marR="78921" marT="39461" marB="39461" anchor="ctr"/>
                </a:tc>
                <a:tc>
                  <a:txBody>
                    <a:bodyPr/>
                    <a:lstStyle/>
                    <a:p>
                      <a:r>
                        <a:rPr lang="en-US" sz="1400" dirty="0"/>
                        <a:t>Retrieves all workers and their payrolls across the enterprise, all person, worker, payroll related attributes, and element entry data. </a:t>
                      </a:r>
                    </a:p>
                  </a:txBody>
                  <a:tcPr marL="78921" marR="78921" marT="39461" marB="39461" anchor="ctr"/>
                </a:tc>
                <a:extLst>
                  <a:ext uri="{0D108BD9-81ED-4DB2-BD59-A6C34878D82A}">
                    <a16:rowId xmlns:a16="http://schemas.microsoft.com/office/drawing/2014/main" val="10002"/>
                  </a:ext>
                </a:extLst>
              </a:tr>
              <a:tr h="370840">
                <a:tc>
                  <a:txBody>
                    <a:bodyPr/>
                    <a:lstStyle/>
                    <a:p>
                      <a:r>
                        <a:rPr lang="en-US" sz="1400" dirty="0"/>
                        <a:t>Extract Assignment Basic History (PER_EXT_ASSIGNMENT_BASIC_HISTORY_UE)</a:t>
                      </a:r>
                    </a:p>
                  </a:txBody>
                  <a:tcPr marL="78921" marR="78921" marT="39461" marB="39461" anchor="ctr"/>
                </a:tc>
                <a:tc>
                  <a:txBody>
                    <a:bodyPr/>
                    <a:lstStyle/>
                    <a:p>
                      <a:r>
                        <a:rPr lang="en-US" sz="1400"/>
                        <a:t>Retrieves assignment history as on the assignment effective start date. </a:t>
                      </a:r>
                    </a:p>
                  </a:txBody>
                  <a:tcPr marL="78921" marR="78921" marT="39461" marB="39461" anchor="ctr"/>
                </a:tc>
                <a:extLst>
                  <a:ext uri="{0D108BD9-81ED-4DB2-BD59-A6C34878D82A}">
                    <a16:rowId xmlns:a16="http://schemas.microsoft.com/office/drawing/2014/main" val="10003"/>
                  </a:ext>
                </a:extLst>
              </a:tr>
              <a:tr h="370840">
                <a:tc>
                  <a:txBody>
                    <a:bodyPr/>
                    <a:lstStyle/>
                    <a:p>
                      <a:r>
                        <a:rPr lang="en-US" sz="1400" dirty="0"/>
                        <a:t>Extract Assignment Basic Information (PER_EXT_SEC_ASSIGNMENT_BASIC_UE)</a:t>
                      </a:r>
                    </a:p>
                  </a:txBody>
                  <a:tcPr marL="78921" marR="78921" marT="39461" marB="39461" anchor="ctr"/>
                </a:tc>
                <a:tc>
                  <a:txBody>
                    <a:bodyPr/>
                    <a:lstStyle/>
                    <a:p>
                      <a:r>
                        <a:rPr lang="en-US" sz="1400" dirty="0"/>
                        <a:t>Retrieves assignment data as on the effective date.</a:t>
                      </a:r>
                    </a:p>
                  </a:txBody>
                  <a:tcPr marL="78921" marR="78921" marT="39461" marB="39461" anchor="ctr"/>
                </a:tc>
                <a:extLst>
                  <a:ext uri="{0D108BD9-81ED-4DB2-BD59-A6C34878D82A}">
                    <a16:rowId xmlns:a16="http://schemas.microsoft.com/office/drawing/2014/main" val="10004"/>
                  </a:ext>
                </a:extLst>
              </a:tr>
              <a:tr h="370840">
                <a:tc>
                  <a:txBody>
                    <a:bodyPr/>
                    <a:lstStyle/>
                    <a:p>
                      <a:r>
                        <a:rPr lang="en-US" sz="1400"/>
                        <a:t>Assignments Range (PER_EXT_SEC_ASSIGNMENT_RANGE_UE)</a:t>
                      </a:r>
                    </a:p>
                  </a:txBody>
                  <a:tcPr marL="78921" marR="78921" marT="39461" marB="39461" anchor="ctr"/>
                </a:tc>
                <a:tc>
                  <a:txBody>
                    <a:bodyPr/>
                    <a:lstStyle/>
                    <a:p>
                      <a:r>
                        <a:rPr lang="en-US" sz="1400" dirty="0"/>
                        <a:t>Retrieves assignment history as on the effective date. </a:t>
                      </a:r>
                    </a:p>
                  </a:txBody>
                  <a:tcPr marL="78921" marR="78921" marT="39461" marB="39461" anchor="ctr"/>
                </a:tc>
                <a:extLst>
                  <a:ext uri="{0D108BD9-81ED-4DB2-BD59-A6C34878D82A}">
                    <a16:rowId xmlns:a16="http://schemas.microsoft.com/office/drawing/2014/main" val="10005"/>
                  </a:ext>
                </a:extLst>
              </a:tr>
              <a:tr h="370840">
                <a:tc>
                  <a:txBody>
                    <a:bodyPr/>
                    <a:lstStyle/>
                    <a:p>
                      <a:r>
                        <a:rPr lang="en-US" sz="1400"/>
                        <a:t>Extract Current and Future Persons (PER_EXT_SEC_PERSON_NOW_FUTURE_UE)</a:t>
                      </a:r>
                    </a:p>
                  </a:txBody>
                  <a:tcPr marL="78921" marR="78921" marT="39461" marB="39461" anchor="ctr"/>
                </a:tc>
                <a:tc>
                  <a:txBody>
                    <a:bodyPr/>
                    <a:lstStyle/>
                    <a:p>
                      <a:r>
                        <a:rPr lang="en-US" sz="1400" dirty="0"/>
                        <a:t>Retrieves current and future person details. Specify advanced filter criteria to restrict person types. </a:t>
                      </a:r>
                    </a:p>
                  </a:txBody>
                  <a:tcPr marL="78921" marR="78921" marT="39461" marB="39461" anchor="ctr"/>
                </a:tc>
                <a:extLst>
                  <a:ext uri="{0D108BD9-81ED-4DB2-BD59-A6C34878D82A}">
                    <a16:rowId xmlns:a16="http://schemas.microsoft.com/office/drawing/2014/main" val="10006"/>
                  </a:ext>
                </a:extLst>
              </a:tr>
              <a:tr h="370840">
                <a:tc>
                  <a:txBody>
                    <a:bodyPr/>
                    <a:lstStyle/>
                    <a:p>
                      <a:r>
                        <a:rPr lang="en-US" sz="1400"/>
                        <a:t>Extract Current and Future Assignments (PER_EXT_SEC_ASSIGNMENT_NOW_FUTURE_UE)</a:t>
                      </a:r>
                    </a:p>
                  </a:txBody>
                  <a:tcPr marL="78921" marR="78921" marT="39461" marB="39461" anchor="ctr"/>
                </a:tc>
                <a:tc>
                  <a:txBody>
                    <a:bodyPr/>
                    <a:lstStyle/>
                    <a:p>
                      <a:r>
                        <a:rPr lang="en-US" sz="1400" dirty="0"/>
                        <a:t>Retrieves current and future assignments.</a:t>
                      </a:r>
                    </a:p>
                  </a:txBody>
                  <a:tcPr marL="78921" marR="78921" marT="39461" marB="39461"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533158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F37B2-1594-4664-B5C7-336B2EEDB0BE}"/>
              </a:ext>
            </a:extLst>
          </p:cNvPr>
          <p:cNvSpPr>
            <a:spLocks noGrp="1"/>
          </p:cNvSpPr>
          <p:nvPr>
            <p:ph type="title"/>
          </p:nvPr>
        </p:nvSpPr>
        <p:spPr/>
        <p:txBody>
          <a:bodyPr/>
          <a:lstStyle/>
          <a:p>
            <a:r>
              <a:rPr lang="en-US" dirty="0"/>
              <a:t>Create Extract Records</a:t>
            </a:r>
          </a:p>
        </p:txBody>
      </p:sp>
      <p:sp>
        <p:nvSpPr>
          <p:cNvPr id="8" name="Text Placeholder 7"/>
          <p:cNvSpPr>
            <a:spLocks noGrp="1"/>
          </p:cNvSpPr>
          <p:nvPr>
            <p:ph type="body" sz="quarter" idx="43"/>
          </p:nvPr>
        </p:nvSpPr>
        <p:spPr>
          <a:xfrm>
            <a:off x="552893" y="1205687"/>
            <a:ext cx="11174819" cy="5141950"/>
          </a:xfrm>
        </p:spPr>
        <p:txBody>
          <a:bodyPr/>
          <a:lstStyle/>
          <a:p>
            <a:pPr marL="0" indent="0">
              <a:buNone/>
            </a:pPr>
            <a:r>
              <a:rPr lang="en-US" dirty="0"/>
              <a:t>Extract Records represent a grouping of related data or a physical collection of all fields required in the extract. </a:t>
            </a:r>
          </a:p>
        </p:txBody>
      </p:sp>
      <p:pic>
        <p:nvPicPr>
          <p:cNvPr id="4098"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488" y="1837852"/>
            <a:ext cx="10972800" cy="438006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 name="Rectangle 2"/>
          <p:cNvSpPr/>
          <p:nvPr/>
        </p:nvSpPr>
        <p:spPr>
          <a:xfrm>
            <a:off x="3666653" y="5604095"/>
            <a:ext cx="497941" cy="280657"/>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926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F37B2-1594-4664-B5C7-336B2EEDB0BE}"/>
              </a:ext>
            </a:extLst>
          </p:cNvPr>
          <p:cNvSpPr>
            <a:spLocks noGrp="1"/>
          </p:cNvSpPr>
          <p:nvPr>
            <p:ph type="title"/>
          </p:nvPr>
        </p:nvSpPr>
        <p:spPr/>
        <p:txBody>
          <a:bodyPr/>
          <a:lstStyle/>
          <a:p>
            <a:r>
              <a:rPr lang="en-US" dirty="0"/>
              <a:t>Create Extract Records</a:t>
            </a:r>
          </a:p>
        </p:txBody>
      </p:sp>
      <p:sp>
        <p:nvSpPr>
          <p:cNvPr id="8" name="Text Placeholder 7"/>
          <p:cNvSpPr>
            <a:spLocks noGrp="1"/>
          </p:cNvSpPr>
          <p:nvPr>
            <p:ph type="body" sz="quarter" idx="43"/>
          </p:nvPr>
        </p:nvSpPr>
        <p:spPr>
          <a:xfrm>
            <a:off x="552893" y="1205687"/>
            <a:ext cx="11174819" cy="5141950"/>
          </a:xfrm>
        </p:spPr>
        <p:txBody>
          <a:bodyPr/>
          <a:lstStyle/>
          <a:p>
            <a:pPr marL="365125" lvl="1" indent="-365125">
              <a:buClr>
                <a:schemeClr val="accent5"/>
              </a:buClr>
              <a:buSzTx/>
              <a:buNone/>
            </a:pPr>
            <a:endParaRPr lang="en-US" dirty="0">
              <a:solidFill>
                <a:schemeClr val="dk1"/>
              </a:solidFill>
              <a:cs typeface="+mn-cs"/>
              <a:sym typeface="Wingdings" pitchFamily="2" charset="2"/>
            </a:endParaRPr>
          </a:p>
          <a:p>
            <a:pPr marL="365125" lvl="1" indent="-365125">
              <a:buClr>
                <a:schemeClr val="accent5"/>
              </a:buClr>
              <a:buSzTx/>
              <a:buNone/>
            </a:pPr>
            <a:endParaRPr lang="en-US" u="sng" dirty="0">
              <a:solidFill>
                <a:sysClr val="windowText" lastClr="000000"/>
              </a:solidFill>
              <a:latin typeface="Arial" pitchFamily="34" charset="0"/>
              <a:sym typeface="Wingdings" pitchFamily="2" charset="2"/>
            </a:endParaRPr>
          </a:p>
          <a:p>
            <a:pPr marL="365125" lvl="1" indent="-365125">
              <a:buClr>
                <a:schemeClr val="accent5"/>
              </a:buClr>
              <a:buSzTx/>
              <a:buNone/>
            </a:pPr>
            <a:endParaRPr lang="en-US" sz="1600" dirty="0">
              <a:solidFill>
                <a:schemeClr val="dk1"/>
              </a:solidFill>
              <a:cs typeface="+mn-cs"/>
            </a:endParaRPr>
          </a:p>
          <a:p>
            <a:pPr>
              <a:buNone/>
            </a:pPr>
            <a:endParaRPr lang="en-US" dirty="0"/>
          </a:p>
        </p:txBody>
      </p:sp>
      <p:pic>
        <p:nvPicPr>
          <p:cNvPr id="6146"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488" y="1371600"/>
            <a:ext cx="10972800" cy="484632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014048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F37B2-1594-4664-B5C7-336B2EEDB0BE}"/>
              </a:ext>
            </a:extLst>
          </p:cNvPr>
          <p:cNvSpPr>
            <a:spLocks noGrp="1"/>
          </p:cNvSpPr>
          <p:nvPr>
            <p:ph type="title"/>
          </p:nvPr>
        </p:nvSpPr>
        <p:spPr>
          <a:xfrm>
            <a:off x="758899" y="224933"/>
            <a:ext cx="10671048" cy="822960"/>
          </a:xfrm>
        </p:spPr>
        <p:txBody>
          <a:bodyPr/>
          <a:lstStyle/>
          <a:p>
            <a:r>
              <a:rPr lang="en-US" dirty="0"/>
              <a:t>Create Extract Attributes / Data Elements</a:t>
            </a:r>
          </a:p>
        </p:txBody>
      </p:sp>
      <p:sp>
        <p:nvSpPr>
          <p:cNvPr id="8" name="Text Placeholder 7"/>
          <p:cNvSpPr>
            <a:spLocks noGrp="1"/>
          </p:cNvSpPr>
          <p:nvPr>
            <p:ph type="body" sz="quarter" idx="43"/>
          </p:nvPr>
        </p:nvSpPr>
        <p:spPr>
          <a:xfrm>
            <a:off x="552893" y="1205687"/>
            <a:ext cx="11174819" cy="5141950"/>
          </a:xfrm>
        </p:spPr>
        <p:txBody>
          <a:bodyPr/>
          <a:lstStyle/>
          <a:p>
            <a:pPr marL="0" indent="0">
              <a:buNone/>
            </a:pPr>
            <a:r>
              <a:rPr lang="en-US" dirty="0"/>
              <a:t>An attribute is the lowest level of a HCM extract which represents a piece of information. It is an individual field inside extract record .</a:t>
            </a:r>
          </a:p>
        </p:txBody>
      </p:sp>
      <p:pic>
        <p:nvPicPr>
          <p:cNvPr id="5123"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488" y="1928388"/>
            <a:ext cx="10972800" cy="428953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 name="Rectangle 2"/>
          <p:cNvSpPr/>
          <p:nvPr/>
        </p:nvSpPr>
        <p:spPr>
          <a:xfrm>
            <a:off x="4001632" y="5350598"/>
            <a:ext cx="570368" cy="316871"/>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8204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F37B2-1594-4664-B5C7-336B2EEDB0BE}"/>
              </a:ext>
            </a:extLst>
          </p:cNvPr>
          <p:cNvSpPr>
            <a:spLocks noGrp="1"/>
          </p:cNvSpPr>
          <p:nvPr>
            <p:ph type="title"/>
          </p:nvPr>
        </p:nvSpPr>
        <p:spPr/>
        <p:txBody>
          <a:bodyPr/>
          <a:lstStyle/>
          <a:p>
            <a:r>
              <a:rPr lang="en-US" dirty="0"/>
              <a:t>Create Extract Attributes / Data Elements</a:t>
            </a:r>
          </a:p>
        </p:txBody>
      </p:sp>
      <p:sp>
        <p:nvSpPr>
          <p:cNvPr id="8" name="Text Placeholder 7"/>
          <p:cNvSpPr>
            <a:spLocks noGrp="1"/>
          </p:cNvSpPr>
          <p:nvPr>
            <p:ph type="body" sz="quarter" idx="43"/>
          </p:nvPr>
        </p:nvSpPr>
        <p:spPr>
          <a:xfrm>
            <a:off x="552893" y="1205687"/>
            <a:ext cx="11174819" cy="5141950"/>
          </a:xfrm>
        </p:spPr>
        <p:txBody>
          <a:bodyPr/>
          <a:lstStyle/>
          <a:p>
            <a:pPr marL="365125" lvl="1" indent="-365125">
              <a:buClr>
                <a:schemeClr val="accent5"/>
              </a:buClr>
              <a:buSzTx/>
              <a:buNone/>
            </a:pPr>
            <a:endParaRPr lang="en-US" dirty="0">
              <a:solidFill>
                <a:schemeClr val="dk1"/>
              </a:solidFill>
              <a:cs typeface="+mn-cs"/>
              <a:sym typeface="Wingdings" pitchFamily="2" charset="2"/>
            </a:endParaRPr>
          </a:p>
          <a:p>
            <a:pPr marL="365125" lvl="1" indent="-365125">
              <a:buClr>
                <a:schemeClr val="accent5"/>
              </a:buClr>
              <a:buSzTx/>
              <a:buNone/>
            </a:pPr>
            <a:endParaRPr lang="en-US" u="sng" dirty="0">
              <a:solidFill>
                <a:sysClr val="windowText" lastClr="000000"/>
              </a:solidFill>
              <a:latin typeface="Arial" pitchFamily="34" charset="0"/>
              <a:sym typeface="Wingdings" pitchFamily="2" charset="2"/>
            </a:endParaRPr>
          </a:p>
          <a:p>
            <a:pPr marL="365125" lvl="1" indent="-365125">
              <a:buClr>
                <a:schemeClr val="accent5"/>
              </a:buClr>
              <a:buSzTx/>
              <a:buNone/>
            </a:pPr>
            <a:endParaRPr lang="en-US" sz="1600" dirty="0">
              <a:solidFill>
                <a:schemeClr val="dk1"/>
              </a:solidFill>
              <a:cs typeface="+mn-cs"/>
            </a:endParaRPr>
          </a:p>
          <a:p>
            <a:pPr>
              <a:buNone/>
            </a:pPr>
            <a:endParaRPr lang="en-US" dirty="0"/>
          </a:p>
        </p:txBody>
      </p:sp>
      <p:pic>
        <p:nvPicPr>
          <p:cNvPr id="7170"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488" y="1371600"/>
            <a:ext cx="10972800" cy="484632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542364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F37B2-1594-4664-B5C7-336B2EEDB0BE}"/>
              </a:ext>
            </a:extLst>
          </p:cNvPr>
          <p:cNvSpPr>
            <a:spLocks noGrp="1"/>
          </p:cNvSpPr>
          <p:nvPr>
            <p:ph type="title"/>
          </p:nvPr>
        </p:nvSpPr>
        <p:spPr/>
        <p:txBody>
          <a:bodyPr/>
          <a:lstStyle/>
          <a:p>
            <a:r>
              <a:rPr lang="en-US" dirty="0"/>
              <a:t>Create Extract Attributes / Data Elements</a:t>
            </a:r>
          </a:p>
        </p:txBody>
      </p:sp>
      <p:sp>
        <p:nvSpPr>
          <p:cNvPr id="8" name="Text Placeholder 7"/>
          <p:cNvSpPr>
            <a:spLocks noGrp="1"/>
          </p:cNvSpPr>
          <p:nvPr>
            <p:ph type="body" sz="quarter" idx="43"/>
          </p:nvPr>
        </p:nvSpPr>
        <p:spPr>
          <a:xfrm>
            <a:off x="552893" y="1205687"/>
            <a:ext cx="11174819" cy="5141950"/>
          </a:xfrm>
        </p:spPr>
        <p:txBody>
          <a:bodyPr/>
          <a:lstStyle/>
          <a:p>
            <a:pPr marL="365125" lvl="1" indent="-365125">
              <a:buClr>
                <a:schemeClr val="accent5"/>
              </a:buClr>
              <a:buSzTx/>
              <a:buNone/>
            </a:pPr>
            <a:endParaRPr lang="en-US" dirty="0">
              <a:solidFill>
                <a:schemeClr val="dk1"/>
              </a:solidFill>
              <a:cs typeface="+mn-cs"/>
              <a:sym typeface="Wingdings" pitchFamily="2" charset="2"/>
            </a:endParaRPr>
          </a:p>
          <a:p>
            <a:pPr marL="365125" lvl="1" indent="-365125">
              <a:buClr>
                <a:schemeClr val="accent5"/>
              </a:buClr>
              <a:buSzTx/>
              <a:buNone/>
            </a:pPr>
            <a:endParaRPr lang="en-US" u="sng" dirty="0">
              <a:solidFill>
                <a:sysClr val="windowText" lastClr="000000"/>
              </a:solidFill>
              <a:latin typeface="Arial" pitchFamily="34" charset="0"/>
              <a:sym typeface="Wingdings" pitchFamily="2" charset="2"/>
            </a:endParaRPr>
          </a:p>
          <a:p>
            <a:pPr marL="365125" lvl="1" indent="-365125">
              <a:buClr>
                <a:schemeClr val="accent5"/>
              </a:buClr>
              <a:buSzTx/>
              <a:buNone/>
            </a:pPr>
            <a:endParaRPr lang="en-US" sz="1600" dirty="0">
              <a:solidFill>
                <a:schemeClr val="dk1"/>
              </a:solidFill>
              <a:cs typeface="+mn-cs"/>
            </a:endParaRPr>
          </a:p>
          <a:p>
            <a:pPr>
              <a:buNone/>
            </a:pPr>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1214435"/>
            <a:ext cx="11976100" cy="52044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5709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F37B2-1594-4664-B5C7-336B2EEDB0BE}"/>
              </a:ext>
            </a:extLst>
          </p:cNvPr>
          <p:cNvSpPr>
            <a:spLocks noGrp="1"/>
          </p:cNvSpPr>
          <p:nvPr>
            <p:ph type="title"/>
          </p:nvPr>
        </p:nvSpPr>
        <p:spPr/>
        <p:txBody>
          <a:bodyPr/>
          <a:lstStyle/>
          <a:p>
            <a:r>
              <a:rPr lang="en-US" dirty="0"/>
              <a:t>Data filter Criteria</a:t>
            </a:r>
          </a:p>
        </p:txBody>
      </p:sp>
      <p:sp>
        <p:nvSpPr>
          <p:cNvPr id="8" name="Text Placeholder 7"/>
          <p:cNvSpPr>
            <a:spLocks noGrp="1"/>
          </p:cNvSpPr>
          <p:nvPr>
            <p:ph type="body" sz="quarter" idx="43"/>
          </p:nvPr>
        </p:nvSpPr>
        <p:spPr>
          <a:xfrm>
            <a:off x="552893" y="1205687"/>
            <a:ext cx="11174819" cy="5141950"/>
          </a:xfrm>
        </p:spPr>
        <p:txBody>
          <a:bodyPr/>
          <a:lstStyle/>
          <a:p>
            <a:pPr marL="0" indent="0">
              <a:buNone/>
            </a:pPr>
            <a:r>
              <a:rPr lang="en-US" dirty="0"/>
              <a:t>The Group filter criteria can be used to filter the data as needed. The Parameters of the extract are also available to be used here.</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592" y="1819747"/>
            <a:ext cx="11670357" cy="43728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308634" y="3630421"/>
            <a:ext cx="9777742" cy="1348967"/>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3793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F37B2-1594-4664-B5C7-336B2EEDB0BE}"/>
              </a:ext>
            </a:extLst>
          </p:cNvPr>
          <p:cNvSpPr>
            <a:spLocks noGrp="1"/>
          </p:cNvSpPr>
          <p:nvPr>
            <p:ph type="title"/>
          </p:nvPr>
        </p:nvSpPr>
        <p:spPr/>
        <p:txBody>
          <a:bodyPr/>
          <a:lstStyle/>
          <a:p>
            <a:r>
              <a:rPr lang="en-US" dirty="0"/>
              <a:t>Create Traversal Record to Navigate Block to Block</a:t>
            </a:r>
          </a:p>
        </p:txBody>
      </p:sp>
      <p:sp>
        <p:nvSpPr>
          <p:cNvPr id="8" name="Text Placeholder 7"/>
          <p:cNvSpPr>
            <a:spLocks noGrp="1"/>
          </p:cNvSpPr>
          <p:nvPr>
            <p:ph type="body" sz="quarter" idx="43"/>
          </p:nvPr>
        </p:nvSpPr>
        <p:spPr>
          <a:xfrm>
            <a:off x="552893" y="1205687"/>
            <a:ext cx="11174819" cy="5141950"/>
          </a:xfrm>
        </p:spPr>
        <p:txBody>
          <a:bodyPr/>
          <a:lstStyle/>
          <a:p>
            <a:pPr marL="0" indent="0">
              <a:buNone/>
            </a:pPr>
            <a:r>
              <a:rPr lang="en-US" dirty="0"/>
              <a:t>A Traversal record is used to move from one UE to another.</a:t>
            </a:r>
          </a:p>
        </p:txBody>
      </p:sp>
      <p:pic>
        <p:nvPicPr>
          <p:cNvPr id="10245"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488" y="1647730"/>
            <a:ext cx="10972800" cy="457018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 name="Rectangle 2"/>
          <p:cNvSpPr/>
          <p:nvPr/>
        </p:nvSpPr>
        <p:spPr>
          <a:xfrm>
            <a:off x="3784353" y="4553893"/>
            <a:ext cx="2209045" cy="43456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7716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92FAAF-5E35-4969-935F-AA2BD72FD5B5}"/>
              </a:ext>
            </a:extLst>
          </p:cNvPr>
          <p:cNvSpPr>
            <a:spLocks noGrp="1"/>
          </p:cNvSpPr>
          <p:nvPr>
            <p:ph type="title"/>
          </p:nvPr>
        </p:nvSpPr>
        <p:spPr>
          <a:xfrm>
            <a:off x="613543" y="698523"/>
            <a:ext cx="10158984" cy="581559"/>
          </a:xfrm>
        </p:spPr>
        <p:txBody>
          <a:bodyPr/>
          <a:lstStyle/>
          <a:p>
            <a:r>
              <a:rPr lang="en-US" dirty="0"/>
              <a:t>Agenda</a:t>
            </a:r>
          </a:p>
        </p:txBody>
      </p:sp>
      <p:sp>
        <p:nvSpPr>
          <p:cNvPr id="5" name="Text Placeholder 4">
            <a:extLst>
              <a:ext uri="{FF2B5EF4-FFF2-40B4-BE49-F238E27FC236}">
                <a16:creationId xmlns:a16="http://schemas.microsoft.com/office/drawing/2014/main" id="{E9697427-9737-4A95-BFC5-7895CB3E2B10}"/>
              </a:ext>
            </a:extLst>
          </p:cNvPr>
          <p:cNvSpPr>
            <a:spLocks noGrp="1"/>
          </p:cNvSpPr>
          <p:nvPr>
            <p:ph type="body" sz="quarter" idx="33"/>
          </p:nvPr>
        </p:nvSpPr>
        <p:spPr>
          <a:xfrm>
            <a:off x="789568" y="1508777"/>
            <a:ext cx="10158984" cy="4351108"/>
          </a:xfrm>
        </p:spPr>
        <p:txBody>
          <a:bodyPr/>
          <a:lstStyle/>
          <a:p>
            <a:pPr>
              <a:buFont typeface="Wingdings" panose="05000000000000000000" pitchFamily="2" charset="2"/>
              <a:buChar char="Ø"/>
            </a:pPr>
            <a:r>
              <a:rPr lang="en-US" dirty="0">
                <a:solidFill>
                  <a:schemeClr val="tx1"/>
                </a:solidFill>
              </a:rPr>
              <a:t>Introduction</a:t>
            </a:r>
          </a:p>
          <a:p>
            <a:pPr>
              <a:buFont typeface="Wingdings" panose="05000000000000000000" pitchFamily="2" charset="2"/>
              <a:buChar char="Ø"/>
            </a:pPr>
            <a:r>
              <a:rPr lang="en-US" dirty="0">
                <a:solidFill>
                  <a:schemeClr val="tx1"/>
                </a:solidFill>
              </a:rPr>
              <a:t> Extract Types</a:t>
            </a:r>
          </a:p>
          <a:p>
            <a:pPr>
              <a:buFont typeface="Wingdings" panose="05000000000000000000" pitchFamily="2" charset="2"/>
              <a:buChar char="Ø"/>
            </a:pPr>
            <a:r>
              <a:rPr lang="en-US" dirty="0">
                <a:solidFill>
                  <a:schemeClr val="tx1"/>
                </a:solidFill>
              </a:rPr>
              <a:t>HCM Extract Components</a:t>
            </a:r>
          </a:p>
          <a:p>
            <a:pPr>
              <a:buFont typeface="Wingdings" panose="05000000000000000000" pitchFamily="2" charset="2"/>
              <a:buChar char="Ø"/>
            </a:pPr>
            <a:r>
              <a:rPr lang="en-US" dirty="0">
                <a:solidFill>
                  <a:schemeClr val="tx1"/>
                </a:solidFill>
              </a:rPr>
              <a:t>HCM Extract Design Flow</a:t>
            </a:r>
          </a:p>
          <a:p>
            <a:pPr>
              <a:buFont typeface="Wingdings" panose="05000000000000000000" pitchFamily="2" charset="2"/>
              <a:buChar char="Ø"/>
            </a:pPr>
            <a:r>
              <a:rPr lang="en-US" dirty="0">
                <a:solidFill>
                  <a:schemeClr val="tx1"/>
                </a:solidFill>
              </a:rPr>
              <a:t> Extract Definitions, Extract  Block &amp; Extract Link</a:t>
            </a:r>
          </a:p>
          <a:p>
            <a:pPr>
              <a:buFont typeface="Wingdings" panose="05000000000000000000" pitchFamily="2" charset="2"/>
              <a:buChar char="Ø"/>
            </a:pPr>
            <a:r>
              <a:rPr lang="en-US" dirty="0">
                <a:solidFill>
                  <a:schemeClr val="tx1"/>
                </a:solidFill>
              </a:rPr>
              <a:t> Extract Record, Extract Data elements &amp; Fast Formulas</a:t>
            </a:r>
          </a:p>
          <a:p>
            <a:pPr>
              <a:buFont typeface="Wingdings" panose="05000000000000000000" pitchFamily="2" charset="2"/>
              <a:buChar char="Ø"/>
            </a:pPr>
            <a:r>
              <a:rPr lang="en-US" dirty="0">
                <a:solidFill>
                  <a:schemeClr val="tx1"/>
                </a:solidFill>
              </a:rPr>
              <a:t> Extract Delivery option</a:t>
            </a:r>
          </a:p>
          <a:p>
            <a:pPr>
              <a:buFont typeface="Wingdings" panose="05000000000000000000" pitchFamily="2" charset="2"/>
              <a:buChar char="Ø"/>
            </a:pPr>
            <a:r>
              <a:rPr lang="en-US" dirty="0">
                <a:solidFill>
                  <a:schemeClr val="tx1"/>
                </a:solidFill>
              </a:rPr>
              <a:t> Extract BIP Report &amp; Template</a:t>
            </a:r>
          </a:p>
          <a:p>
            <a:pPr>
              <a:buFont typeface="Wingdings" panose="05000000000000000000" pitchFamily="2" charset="2"/>
              <a:buChar char="Ø"/>
            </a:pPr>
            <a:r>
              <a:rPr lang="en-US" dirty="0">
                <a:solidFill>
                  <a:schemeClr val="tx1"/>
                </a:solidFill>
              </a:rPr>
              <a:t> Extract validate, submit &amp; Scheduling</a:t>
            </a:r>
          </a:p>
          <a:p>
            <a:pPr>
              <a:buFont typeface="Wingdings" panose="05000000000000000000" pitchFamily="2" charset="2"/>
              <a:buChar char="Ø"/>
            </a:pPr>
            <a:r>
              <a:rPr lang="en-US" dirty="0">
                <a:solidFill>
                  <a:schemeClr val="tx1"/>
                </a:solidFill>
              </a:rPr>
              <a:t> Change Only Parameters</a:t>
            </a:r>
          </a:p>
          <a:p>
            <a:pPr>
              <a:buFont typeface="Wingdings" panose="05000000000000000000" pitchFamily="2" charset="2"/>
              <a:buChar char="Ø"/>
            </a:pPr>
            <a:r>
              <a:rPr lang="en-US" dirty="0">
                <a:solidFill>
                  <a:schemeClr val="tx1"/>
                </a:solidFill>
              </a:rPr>
              <a:t> Case Study</a:t>
            </a:r>
          </a:p>
          <a:p>
            <a:endParaRPr lang="en-US" dirty="0">
              <a:solidFill>
                <a:schemeClr val="tx1"/>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632"/>
            <a:ext cx="213311"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26824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F37B2-1594-4664-B5C7-336B2EEDB0BE}"/>
              </a:ext>
            </a:extLst>
          </p:cNvPr>
          <p:cNvSpPr>
            <a:spLocks noGrp="1"/>
          </p:cNvSpPr>
          <p:nvPr>
            <p:ph type="title"/>
          </p:nvPr>
        </p:nvSpPr>
        <p:spPr/>
        <p:txBody>
          <a:bodyPr/>
          <a:lstStyle/>
          <a:p>
            <a:r>
              <a:rPr lang="en-US" dirty="0"/>
              <a:t>HCM Extract Delivery Options</a:t>
            </a:r>
          </a:p>
        </p:txBody>
      </p:sp>
      <p:sp>
        <p:nvSpPr>
          <p:cNvPr id="8" name="Text Placeholder 7"/>
          <p:cNvSpPr>
            <a:spLocks noGrp="1"/>
          </p:cNvSpPr>
          <p:nvPr>
            <p:ph type="body" sz="quarter" idx="43"/>
          </p:nvPr>
        </p:nvSpPr>
        <p:spPr>
          <a:xfrm>
            <a:off x="552893" y="1205687"/>
            <a:ext cx="11174819" cy="5141950"/>
          </a:xfrm>
        </p:spPr>
        <p:txBody>
          <a:bodyPr/>
          <a:lstStyle/>
          <a:p>
            <a:pPr marL="0" indent="0">
              <a:buNone/>
            </a:pPr>
            <a:r>
              <a:rPr lang="en-US" dirty="0"/>
              <a:t>Delivery Options are the output type setting.</a:t>
            </a:r>
          </a:p>
        </p:txBody>
      </p:sp>
      <p:pic>
        <p:nvPicPr>
          <p:cNvPr id="11268"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488" y="1665838"/>
            <a:ext cx="7332478" cy="4552082"/>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11269"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3443" y="1702050"/>
            <a:ext cx="3657600" cy="467882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
        <p:nvSpPr>
          <p:cNvPr id="3" name="Rectangle 2"/>
          <p:cNvSpPr/>
          <p:nvPr/>
        </p:nvSpPr>
        <p:spPr>
          <a:xfrm>
            <a:off x="4354718" y="2127552"/>
            <a:ext cx="624689" cy="325925"/>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9332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F37B2-1594-4664-B5C7-336B2EEDB0BE}"/>
              </a:ext>
            </a:extLst>
          </p:cNvPr>
          <p:cNvSpPr>
            <a:spLocks noGrp="1"/>
          </p:cNvSpPr>
          <p:nvPr>
            <p:ph type="title"/>
          </p:nvPr>
        </p:nvSpPr>
        <p:spPr/>
        <p:txBody>
          <a:bodyPr/>
          <a:lstStyle/>
          <a:p>
            <a:r>
              <a:rPr lang="en-US" dirty="0"/>
              <a:t>Extract Definition validation</a:t>
            </a:r>
          </a:p>
        </p:txBody>
      </p:sp>
      <p:sp>
        <p:nvSpPr>
          <p:cNvPr id="8" name="Text Placeholder 7"/>
          <p:cNvSpPr>
            <a:spLocks noGrp="1"/>
          </p:cNvSpPr>
          <p:nvPr>
            <p:ph type="body" sz="quarter" idx="43"/>
          </p:nvPr>
        </p:nvSpPr>
        <p:spPr>
          <a:xfrm>
            <a:off x="319715" y="1068309"/>
            <a:ext cx="11407997" cy="5279328"/>
          </a:xfrm>
        </p:spPr>
        <p:txBody>
          <a:bodyPr/>
          <a:lstStyle/>
          <a:p>
            <a:pPr marL="0" indent="0">
              <a:buNone/>
            </a:pPr>
            <a:r>
              <a:rPr lang="en-US" dirty="0"/>
              <a:t>Extracts must be validated to execute them.</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715" y="1376117"/>
            <a:ext cx="10633158" cy="252511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715" y="4046899"/>
            <a:ext cx="10636482" cy="244958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 name="Rectangle 2"/>
          <p:cNvSpPr/>
          <p:nvPr/>
        </p:nvSpPr>
        <p:spPr>
          <a:xfrm>
            <a:off x="5051834" y="2145659"/>
            <a:ext cx="1195057" cy="325925"/>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995029" y="5530153"/>
            <a:ext cx="940051" cy="325925"/>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8279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F37B2-1594-4664-B5C7-336B2EEDB0BE}"/>
              </a:ext>
            </a:extLst>
          </p:cNvPr>
          <p:cNvSpPr>
            <a:spLocks noGrp="1"/>
          </p:cNvSpPr>
          <p:nvPr>
            <p:ph type="title"/>
          </p:nvPr>
        </p:nvSpPr>
        <p:spPr/>
        <p:txBody>
          <a:bodyPr/>
          <a:lstStyle/>
          <a:p>
            <a:r>
              <a:rPr lang="en-US" dirty="0"/>
              <a:t>Submit HCM Extract</a:t>
            </a:r>
          </a:p>
        </p:txBody>
      </p:sp>
      <p:sp>
        <p:nvSpPr>
          <p:cNvPr id="8" name="Text Placeholder 7"/>
          <p:cNvSpPr>
            <a:spLocks noGrp="1"/>
          </p:cNvSpPr>
          <p:nvPr>
            <p:ph type="body" sz="quarter" idx="43"/>
          </p:nvPr>
        </p:nvSpPr>
        <p:spPr>
          <a:xfrm>
            <a:off x="697117" y="1178165"/>
            <a:ext cx="11030595" cy="5169471"/>
          </a:xfrm>
        </p:spPr>
        <p:txBody>
          <a:bodyPr/>
          <a:lstStyle/>
          <a:p>
            <a:pPr marL="0" indent="0">
              <a:buNone/>
            </a:pPr>
            <a:r>
              <a:rPr lang="en-US" dirty="0"/>
              <a:t>Select Submit extract to execute an extract. Enter a unique extract instance name, the mandatory parameters and enter the date you want the process to run as on in effective date</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475" y="1829999"/>
            <a:ext cx="11307778" cy="44790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10085567" y="1839035"/>
            <a:ext cx="905344" cy="325925"/>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6242364" y="2842788"/>
            <a:ext cx="3037438" cy="47983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2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F37B2-1594-4664-B5C7-336B2EEDB0BE}"/>
              </a:ext>
            </a:extLst>
          </p:cNvPr>
          <p:cNvSpPr>
            <a:spLocks noGrp="1"/>
          </p:cNvSpPr>
          <p:nvPr>
            <p:ph type="title"/>
          </p:nvPr>
        </p:nvSpPr>
        <p:spPr/>
        <p:txBody>
          <a:bodyPr/>
          <a:lstStyle/>
          <a:p>
            <a:r>
              <a:rPr lang="en-US" dirty="0"/>
              <a:t>Schedule HCM Extract</a:t>
            </a:r>
          </a:p>
        </p:txBody>
      </p:sp>
      <p:sp>
        <p:nvSpPr>
          <p:cNvPr id="8" name="Text Placeholder 7"/>
          <p:cNvSpPr>
            <a:spLocks noGrp="1"/>
          </p:cNvSpPr>
          <p:nvPr>
            <p:ph type="body" sz="quarter" idx="43"/>
          </p:nvPr>
        </p:nvSpPr>
        <p:spPr>
          <a:xfrm>
            <a:off x="552893" y="1122630"/>
            <a:ext cx="11174819" cy="5235640"/>
          </a:xfrm>
        </p:spPr>
        <p:txBody>
          <a:bodyPr/>
          <a:lstStyle/>
          <a:p>
            <a:pPr marL="0" indent="0">
              <a:buNone/>
            </a:pPr>
            <a:r>
              <a:rPr lang="en-US" dirty="0"/>
              <a:t>Choose ‘As Soon as possible’ if you want to immediately run the process, or select ‘Use a schedule’ if it is a recurring process, and Select the Frequency, Start date and time and End date and time. Click on Next and Submit.</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1955549"/>
            <a:ext cx="11938000" cy="38929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5294" y="5637319"/>
            <a:ext cx="1193393" cy="8087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1656784" y="4644428"/>
            <a:ext cx="3494638" cy="185596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901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F37B2-1594-4664-B5C7-336B2EEDB0BE}"/>
              </a:ext>
            </a:extLst>
          </p:cNvPr>
          <p:cNvSpPr>
            <a:spLocks noGrp="1"/>
          </p:cNvSpPr>
          <p:nvPr>
            <p:ph type="title"/>
          </p:nvPr>
        </p:nvSpPr>
        <p:spPr/>
        <p:txBody>
          <a:bodyPr/>
          <a:lstStyle/>
          <a:p>
            <a:r>
              <a:rPr lang="en-US" dirty="0"/>
              <a:t>Extract Status</a:t>
            </a:r>
          </a:p>
        </p:txBody>
      </p:sp>
      <p:sp>
        <p:nvSpPr>
          <p:cNvPr id="8" name="Text Placeholder 7"/>
          <p:cNvSpPr>
            <a:spLocks noGrp="1"/>
          </p:cNvSpPr>
          <p:nvPr>
            <p:ph type="body" sz="quarter" idx="43"/>
          </p:nvPr>
        </p:nvSpPr>
        <p:spPr>
          <a:xfrm>
            <a:off x="552893" y="1105789"/>
            <a:ext cx="11174819" cy="510362"/>
          </a:xfrm>
        </p:spPr>
        <p:txBody>
          <a:bodyPr anchor="ctr"/>
          <a:lstStyle/>
          <a:p>
            <a:pPr marL="365125" lvl="1" indent="-365125">
              <a:buClr>
                <a:schemeClr val="accent5"/>
              </a:buClr>
              <a:buSzTx/>
              <a:buNone/>
            </a:pPr>
            <a:endParaRPr lang="en-US" dirty="0">
              <a:solidFill>
                <a:schemeClr val="dk1"/>
              </a:solidFill>
              <a:cs typeface="+mn-cs"/>
              <a:sym typeface="Wingdings" pitchFamily="2" charset="2"/>
            </a:endParaRPr>
          </a:p>
          <a:p>
            <a:pPr marL="365125" lvl="1" indent="-365125">
              <a:buClr>
                <a:schemeClr val="accent5"/>
              </a:buClr>
              <a:buSzTx/>
              <a:buNone/>
            </a:pPr>
            <a:r>
              <a:rPr lang="en-US" u="sng" dirty="0">
                <a:solidFill>
                  <a:sysClr val="windowText" lastClr="000000"/>
                </a:solidFill>
                <a:latin typeface="Arial" pitchFamily="34" charset="0"/>
                <a:sym typeface="Wingdings" pitchFamily="2" charset="2"/>
              </a:rPr>
              <a:t>Navigator&gt; Payroll&gt; Checklist</a:t>
            </a:r>
          </a:p>
          <a:p>
            <a:pPr marL="365125" lvl="1" indent="-365125">
              <a:buClr>
                <a:schemeClr val="accent5"/>
              </a:buClr>
              <a:buSzTx/>
              <a:buNone/>
            </a:pPr>
            <a:endParaRPr lang="en-US" sz="1600" dirty="0">
              <a:solidFill>
                <a:schemeClr val="dk1"/>
              </a:solidFill>
              <a:cs typeface="+mn-cs"/>
            </a:endParaRPr>
          </a:p>
          <a:p>
            <a:pPr>
              <a:buNone/>
            </a:pPr>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775" y="1463210"/>
            <a:ext cx="11728450" cy="188602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 y="3453934"/>
            <a:ext cx="11925300" cy="28511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845243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F37B2-1594-4664-B5C7-336B2EEDB0BE}"/>
              </a:ext>
            </a:extLst>
          </p:cNvPr>
          <p:cNvSpPr>
            <a:spLocks noGrp="1"/>
          </p:cNvSpPr>
          <p:nvPr>
            <p:ph type="title"/>
          </p:nvPr>
        </p:nvSpPr>
        <p:spPr/>
        <p:txBody>
          <a:bodyPr/>
          <a:lstStyle/>
          <a:p>
            <a:r>
              <a:rPr lang="en-US" dirty="0"/>
              <a:t>Extract Status</a:t>
            </a:r>
          </a:p>
        </p:txBody>
      </p:sp>
      <p:sp>
        <p:nvSpPr>
          <p:cNvPr id="8" name="Text Placeholder 7"/>
          <p:cNvSpPr>
            <a:spLocks noGrp="1"/>
          </p:cNvSpPr>
          <p:nvPr>
            <p:ph type="body" sz="quarter" idx="43"/>
          </p:nvPr>
        </p:nvSpPr>
        <p:spPr>
          <a:xfrm>
            <a:off x="552893" y="1205687"/>
            <a:ext cx="11174819" cy="5141950"/>
          </a:xfrm>
        </p:spPr>
        <p:txBody>
          <a:bodyPr/>
          <a:lstStyle/>
          <a:p>
            <a:pPr marL="365125" lvl="1" indent="-365125">
              <a:buClr>
                <a:schemeClr val="accent5"/>
              </a:buClr>
              <a:buSzTx/>
              <a:buNone/>
            </a:pPr>
            <a:endParaRPr lang="en-US" dirty="0">
              <a:solidFill>
                <a:schemeClr val="dk1"/>
              </a:solidFill>
              <a:cs typeface="+mn-cs"/>
              <a:sym typeface="Wingdings" pitchFamily="2" charset="2"/>
            </a:endParaRPr>
          </a:p>
          <a:p>
            <a:pPr marL="365125" lvl="1" indent="-365125">
              <a:buClr>
                <a:schemeClr val="accent5"/>
              </a:buClr>
              <a:buSzTx/>
              <a:buNone/>
            </a:pPr>
            <a:endParaRPr lang="en-US" u="sng" dirty="0">
              <a:solidFill>
                <a:sysClr val="windowText" lastClr="000000"/>
              </a:solidFill>
              <a:latin typeface="Arial" pitchFamily="34" charset="0"/>
              <a:sym typeface="Wingdings" pitchFamily="2" charset="2"/>
            </a:endParaRPr>
          </a:p>
          <a:p>
            <a:pPr marL="365125" lvl="1" indent="-365125">
              <a:buClr>
                <a:schemeClr val="accent5"/>
              </a:buClr>
              <a:buSzTx/>
              <a:buNone/>
            </a:pPr>
            <a:endParaRPr lang="en-US" sz="1600" dirty="0">
              <a:solidFill>
                <a:schemeClr val="dk1"/>
              </a:solidFill>
              <a:cs typeface="+mn-cs"/>
            </a:endParaRPr>
          </a:p>
          <a:p>
            <a:pPr>
              <a:buNone/>
            </a:pPr>
            <a:endParaRPr lang="en-US" dirty="0"/>
          </a:p>
        </p:txBody>
      </p:sp>
      <p:grpSp>
        <p:nvGrpSpPr>
          <p:cNvPr id="3" name="Group 2"/>
          <p:cNvGrpSpPr/>
          <p:nvPr/>
        </p:nvGrpSpPr>
        <p:grpSpPr>
          <a:xfrm>
            <a:off x="475488" y="1371600"/>
            <a:ext cx="10972800" cy="4846320"/>
            <a:chOff x="101600" y="1882774"/>
            <a:chExt cx="11988800" cy="3986397"/>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 y="1882774"/>
              <a:ext cx="11988800" cy="398639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6836" y="2343483"/>
              <a:ext cx="6067425" cy="30003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spTree>
    <p:extLst>
      <p:ext uri="{BB962C8B-B14F-4D97-AF65-F5344CB8AC3E}">
        <p14:creationId xmlns:p14="http://schemas.microsoft.com/office/powerpoint/2010/main" val="1286041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F37B2-1594-4664-B5C7-336B2EEDB0BE}"/>
              </a:ext>
            </a:extLst>
          </p:cNvPr>
          <p:cNvSpPr>
            <a:spLocks noGrp="1"/>
          </p:cNvSpPr>
          <p:nvPr>
            <p:ph type="title"/>
          </p:nvPr>
        </p:nvSpPr>
        <p:spPr/>
        <p:txBody>
          <a:bodyPr/>
          <a:lstStyle/>
          <a:p>
            <a:r>
              <a:rPr lang="en-US" dirty="0"/>
              <a:t>Extract Output XML</a:t>
            </a:r>
          </a:p>
        </p:txBody>
      </p:sp>
      <p:sp>
        <p:nvSpPr>
          <p:cNvPr id="8" name="Text Placeholder 7"/>
          <p:cNvSpPr>
            <a:spLocks noGrp="1"/>
          </p:cNvSpPr>
          <p:nvPr>
            <p:ph type="body" sz="quarter" idx="43"/>
          </p:nvPr>
        </p:nvSpPr>
        <p:spPr>
          <a:xfrm>
            <a:off x="552893" y="1205687"/>
            <a:ext cx="11174819" cy="5141950"/>
          </a:xfrm>
        </p:spPr>
        <p:txBody>
          <a:bodyPr/>
          <a:lstStyle/>
          <a:p>
            <a:pPr marL="365125" lvl="1" indent="-365125">
              <a:buClr>
                <a:schemeClr val="accent5"/>
              </a:buClr>
              <a:buSzTx/>
              <a:buNone/>
            </a:pPr>
            <a:endParaRPr lang="en-US" dirty="0">
              <a:solidFill>
                <a:schemeClr val="dk1"/>
              </a:solidFill>
              <a:cs typeface="+mn-cs"/>
              <a:sym typeface="Wingdings" pitchFamily="2" charset="2"/>
            </a:endParaRPr>
          </a:p>
          <a:p>
            <a:pPr marL="365125" lvl="1" indent="-365125">
              <a:buClr>
                <a:schemeClr val="accent5"/>
              </a:buClr>
              <a:buSzTx/>
              <a:buNone/>
            </a:pPr>
            <a:endParaRPr lang="en-US" u="sng" dirty="0">
              <a:solidFill>
                <a:sysClr val="windowText" lastClr="000000"/>
              </a:solidFill>
              <a:latin typeface="Arial" pitchFamily="34" charset="0"/>
              <a:sym typeface="Wingdings" pitchFamily="2" charset="2"/>
            </a:endParaRPr>
          </a:p>
          <a:p>
            <a:pPr marL="365125" lvl="1" indent="-365125">
              <a:buClr>
                <a:schemeClr val="accent5"/>
              </a:buClr>
              <a:buSzTx/>
              <a:buNone/>
            </a:pPr>
            <a:endParaRPr lang="en-US" sz="1600" dirty="0">
              <a:solidFill>
                <a:schemeClr val="dk1"/>
              </a:solidFill>
              <a:cs typeface="+mn-cs"/>
            </a:endParaRPr>
          </a:p>
          <a:p>
            <a:pPr>
              <a:buNone/>
            </a:pPr>
            <a:r>
              <a:rPr lang="en-US" dirty="0"/>
              <a:t> </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549" y="1130269"/>
            <a:ext cx="6431544"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8197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F37B2-1594-4664-B5C7-336B2EEDB0BE}"/>
              </a:ext>
            </a:extLst>
          </p:cNvPr>
          <p:cNvSpPr>
            <a:spLocks noGrp="1"/>
          </p:cNvSpPr>
          <p:nvPr>
            <p:ph type="title"/>
          </p:nvPr>
        </p:nvSpPr>
        <p:spPr/>
        <p:txBody>
          <a:bodyPr/>
          <a:lstStyle/>
          <a:p>
            <a:r>
              <a:rPr lang="en-US" dirty="0"/>
              <a:t>Incremental Extract - How to set-up Changes Only data extract</a:t>
            </a:r>
          </a:p>
        </p:txBody>
      </p:sp>
      <p:sp>
        <p:nvSpPr>
          <p:cNvPr id="8" name="Text Placeholder 7"/>
          <p:cNvSpPr>
            <a:spLocks noGrp="1"/>
          </p:cNvSpPr>
          <p:nvPr>
            <p:ph type="body" sz="quarter" idx="43"/>
          </p:nvPr>
        </p:nvSpPr>
        <p:spPr>
          <a:xfrm>
            <a:off x="552893" y="705936"/>
            <a:ext cx="11174819" cy="5141950"/>
          </a:xfrm>
        </p:spPr>
        <p:txBody>
          <a:bodyPr/>
          <a:lstStyle/>
          <a:p>
            <a:pPr marL="365125" lvl="1" indent="-365125">
              <a:buClr>
                <a:schemeClr val="accent5"/>
              </a:buClr>
              <a:buSzTx/>
              <a:buNone/>
            </a:pPr>
            <a:endParaRPr lang="en-US" dirty="0">
              <a:solidFill>
                <a:schemeClr val="dk1"/>
              </a:solidFill>
              <a:cs typeface="+mn-cs"/>
              <a:sym typeface="Wingdings" pitchFamily="2" charset="2"/>
            </a:endParaRPr>
          </a:p>
          <a:p>
            <a:pPr>
              <a:buNone/>
            </a:pPr>
            <a:r>
              <a:rPr lang="en-US" dirty="0"/>
              <a:t> Navigate to the Extract Definition select "Changes Only" parameter and select Display as “Yes”</a:t>
            </a:r>
          </a:p>
          <a:p>
            <a:pPr>
              <a:buNone/>
            </a:pPr>
            <a:endParaRPr lang="en-US" dirty="0"/>
          </a:p>
        </p:txBody>
      </p:sp>
      <p:pic>
        <p:nvPicPr>
          <p:cNvPr id="2050"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488" y="1371600"/>
            <a:ext cx="10972800" cy="475488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665685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F37B2-1594-4664-B5C7-336B2EEDB0BE}"/>
              </a:ext>
            </a:extLst>
          </p:cNvPr>
          <p:cNvSpPr>
            <a:spLocks noGrp="1"/>
          </p:cNvSpPr>
          <p:nvPr>
            <p:ph type="title"/>
          </p:nvPr>
        </p:nvSpPr>
        <p:spPr/>
        <p:txBody>
          <a:bodyPr/>
          <a:lstStyle/>
          <a:p>
            <a:r>
              <a:rPr lang="en-US" dirty="0"/>
              <a:t>Changes Only Mode</a:t>
            </a:r>
          </a:p>
        </p:txBody>
      </p:sp>
      <p:graphicFrame>
        <p:nvGraphicFramePr>
          <p:cNvPr id="3" name="Table 2"/>
          <p:cNvGraphicFramePr>
            <a:graphicFrameLocks noGrp="1"/>
          </p:cNvGraphicFramePr>
          <p:nvPr>
            <p:extLst>
              <p:ext uri="{D42A27DB-BD31-4B8C-83A1-F6EECF244321}">
                <p14:modId xmlns:p14="http://schemas.microsoft.com/office/powerpoint/2010/main" val="2920737296"/>
              </p:ext>
            </p:extLst>
          </p:nvPr>
        </p:nvGraphicFramePr>
        <p:xfrm>
          <a:off x="382771" y="1336278"/>
          <a:ext cx="11185452" cy="4768710"/>
        </p:xfrm>
        <a:graphic>
          <a:graphicData uri="http://schemas.openxmlformats.org/drawingml/2006/table">
            <a:tbl>
              <a:tblPr firstRow="1" bandRow="1">
                <a:tableStyleId>{073A0DAA-6AF3-43AB-8588-CEC1D06C72B9}</a:tableStyleId>
              </a:tblPr>
              <a:tblGrid>
                <a:gridCol w="1965012">
                  <a:extLst>
                    <a:ext uri="{9D8B030D-6E8A-4147-A177-3AD203B41FA5}">
                      <a16:colId xmlns:a16="http://schemas.microsoft.com/office/drawing/2014/main" val="20000"/>
                    </a:ext>
                  </a:extLst>
                </a:gridCol>
                <a:gridCol w="2656004">
                  <a:extLst>
                    <a:ext uri="{9D8B030D-6E8A-4147-A177-3AD203B41FA5}">
                      <a16:colId xmlns:a16="http://schemas.microsoft.com/office/drawing/2014/main" val="20001"/>
                    </a:ext>
                  </a:extLst>
                </a:gridCol>
                <a:gridCol w="6564436">
                  <a:extLst>
                    <a:ext uri="{9D8B030D-6E8A-4147-A177-3AD203B41FA5}">
                      <a16:colId xmlns:a16="http://schemas.microsoft.com/office/drawing/2014/main" val="20002"/>
                    </a:ext>
                  </a:extLst>
                </a:gridCol>
              </a:tblGrid>
              <a:tr h="384260">
                <a:tc>
                  <a:txBody>
                    <a:bodyPr/>
                    <a:lstStyle/>
                    <a:p>
                      <a:pPr algn="l" fontAlgn="b"/>
                      <a:r>
                        <a:rPr lang="en-US" sz="1200" i="0" dirty="0">
                          <a:solidFill>
                            <a:schemeClr val="bg1"/>
                          </a:solidFill>
                          <a:effectLst/>
                        </a:rPr>
                        <a:t>Mode</a:t>
                      </a:r>
                    </a:p>
                  </a:txBody>
                  <a:tcPr marL="63500" marR="63500" marT="63500" marB="635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i="0" dirty="0">
                          <a:solidFill>
                            <a:schemeClr val="bg1"/>
                          </a:solidFill>
                          <a:effectLst/>
                        </a:rPr>
                        <a:t>Lookup Value</a:t>
                      </a:r>
                    </a:p>
                  </a:txBody>
                  <a:tcPr marL="63500" marR="63500" marT="63500" marB="635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200" i="0" dirty="0">
                          <a:solidFill>
                            <a:schemeClr val="bg1"/>
                          </a:solidFill>
                          <a:effectLst/>
                        </a:rPr>
                        <a:t>Description</a:t>
                      </a:r>
                    </a:p>
                  </a:txBody>
                  <a:tcPr marL="63500" marR="63500" marT="63500" marB="635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10592">
                <a:tc>
                  <a:txBody>
                    <a:bodyPr/>
                    <a:lstStyle/>
                    <a:p>
                      <a:pPr algn="l" fontAlgn="t"/>
                      <a:r>
                        <a:rPr lang="en-US" sz="1200" b="0" i="0" dirty="0">
                          <a:solidFill>
                            <a:srgbClr val="1A1816"/>
                          </a:solidFill>
                          <a:effectLst/>
                        </a:rPr>
                        <a:t>N</a:t>
                      </a: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b="0" i="0" dirty="0">
                          <a:solidFill>
                            <a:srgbClr val="1A1816"/>
                          </a:solidFill>
                          <a:effectLst/>
                        </a:rPr>
                        <a:t>All attributes</a:t>
                      </a: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b="0" i="0" dirty="0">
                          <a:solidFill>
                            <a:srgbClr val="1A1816"/>
                          </a:solidFill>
                          <a:effectLst/>
                        </a:rPr>
                        <a:t>Includes all data in the extract. A full extract is run which produces the full data output at that point of time. The archived data is utilized as a baseline.</a:t>
                      </a: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10592">
                <a:tc>
                  <a:txBody>
                    <a:bodyPr/>
                    <a:lstStyle/>
                    <a:p>
                      <a:pPr algn="l" fontAlgn="t"/>
                      <a:r>
                        <a:rPr lang="en-US" sz="1200" b="0" i="0" dirty="0">
                          <a:solidFill>
                            <a:srgbClr val="1A1816"/>
                          </a:solidFill>
                          <a:effectLst/>
                        </a:rPr>
                        <a:t>Y</a:t>
                      </a: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b="0" i="0" dirty="0">
                          <a:solidFill>
                            <a:srgbClr val="1A1816"/>
                          </a:solidFill>
                          <a:effectLst/>
                        </a:rPr>
                        <a:t>Changed attributes</a:t>
                      </a: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b="0" i="0" dirty="0">
                          <a:solidFill>
                            <a:srgbClr val="1A1816"/>
                          </a:solidFill>
                          <a:effectLst/>
                        </a:rPr>
                        <a:t>Compares this extract run with the previous extract runs and by comparing against the baseline (to identify the incremental data), displays the data that has changed only.</a:t>
                      </a: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84260">
                <a:tc>
                  <a:txBody>
                    <a:bodyPr/>
                    <a:lstStyle/>
                    <a:p>
                      <a:pPr algn="l" fontAlgn="t"/>
                      <a:r>
                        <a:rPr lang="en-US" sz="1200" b="0" i="0" dirty="0">
                          <a:solidFill>
                            <a:srgbClr val="1A1816"/>
                          </a:solidFill>
                          <a:effectLst/>
                        </a:rPr>
                        <a:t>ATTRIBUTE</a:t>
                      </a: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b="0" i="0" dirty="0">
                          <a:solidFill>
                            <a:srgbClr val="1A1816"/>
                          </a:solidFill>
                          <a:effectLst/>
                        </a:rPr>
                        <a:t>Changed and marked attributes</a:t>
                      </a: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b="0" i="0" dirty="0">
                          <a:solidFill>
                            <a:srgbClr val="1A1816"/>
                          </a:solidFill>
                          <a:effectLst/>
                        </a:rPr>
                        <a:t>Includes elements that have changed or marked as mandatory or Always display</a:t>
                      </a: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700090">
                <a:tc>
                  <a:txBody>
                    <a:bodyPr/>
                    <a:lstStyle/>
                    <a:p>
                      <a:pPr algn="l" fontAlgn="t"/>
                      <a:r>
                        <a:rPr lang="en-US" sz="1200" b="0" i="0" dirty="0">
                          <a:solidFill>
                            <a:srgbClr val="1A1816"/>
                          </a:solidFill>
                          <a:effectLst/>
                        </a:rPr>
                        <a:t>ATTRIB_OLD</a:t>
                      </a: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b="0" i="0" dirty="0">
                          <a:solidFill>
                            <a:srgbClr val="1A1816"/>
                          </a:solidFill>
                          <a:effectLst/>
                        </a:rPr>
                        <a:t>Changed and marked attributes with previous values</a:t>
                      </a: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b="0" i="0" dirty="0">
                          <a:solidFill>
                            <a:srgbClr val="1A1816"/>
                          </a:solidFill>
                          <a:effectLst/>
                        </a:rPr>
                        <a:t>Displays elements that have changed or marked as mandatory or always display plus their previous value</a:t>
                      </a:r>
                    </a:p>
                    <a:p>
                      <a:pPr algn="l" fontAlgn="t"/>
                      <a:r>
                        <a:rPr lang="en-US" sz="1200" b="1" i="0" dirty="0">
                          <a:solidFill>
                            <a:srgbClr val="1A1816"/>
                          </a:solidFill>
                          <a:effectLst/>
                        </a:rPr>
                        <a:t>Note: </a:t>
                      </a:r>
                      <a:r>
                        <a:rPr lang="en-US" sz="1200" b="0" i="0" dirty="0">
                          <a:solidFill>
                            <a:srgbClr val="1A1816"/>
                          </a:solidFill>
                          <a:effectLst/>
                        </a:rPr>
                        <a:t>You must run the Payroll Interface with the </a:t>
                      </a:r>
                      <a:r>
                        <a:rPr lang="en-US" sz="1200" b="0" i="0" dirty="0" err="1">
                          <a:solidFill>
                            <a:srgbClr val="1A1816"/>
                          </a:solidFill>
                          <a:effectLst/>
                        </a:rPr>
                        <a:t>Attrib_Old</a:t>
                      </a:r>
                      <a:r>
                        <a:rPr lang="en-US" sz="1200" b="0" i="0" dirty="0">
                          <a:solidFill>
                            <a:srgbClr val="1A1816"/>
                          </a:solidFill>
                          <a:effectLst/>
                        </a:rPr>
                        <a:t> mode whenever you use the US ADP </a:t>
                      </a:r>
                      <a:r>
                        <a:rPr lang="en-US" sz="1200" b="0" i="0" dirty="0" err="1">
                          <a:solidFill>
                            <a:srgbClr val="1A1816"/>
                          </a:solidFill>
                          <a:effectLst/>
                        </a:rPr>
                        <a:t>PayForce</a:t>
                      </a:r>
                      <a:r>
                        <a:rPr lang="en-US" sz="1200" b="0" i="0" dirty="0">
                          <a:solidFill>
                            <a:srgbClr val="1A1816"/>
                          </a:solidFill>
                          <a:effectLst/>
                        </a:rPr>
                        <a:t> Third-Party Periodic Extract.</a:t>
                      </a: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079086">
                <a:tc>
                  <a:txBody>
                    <a:bodyPr/>
                    <a:lstStyle/>
                    <a:p>
                      <a:pPr algn="l" fontAlgn="t"/>
                      <a:r>
                        <a:rPr lang="en-US" sz="1200" b="0" i="0" dirty="0">
                          <a:solidFill>
                            <a:srgbClr val="1A1816"/>
                          </a:solidFill>
                          <a:effectLst/>
                        </a:rPr>
                        <a:t>BLOCK</a:t>
                      </a: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200" b="0" i="0" dirty="0">
                          <a:solidFill>
                            <a:srgbClr val="1A1816"/>
                          </a:solidFill>
                          <a:effectLst/>
                        </a:rPr>
                        <a:t>Changed and marked attributes under threading group</a:t>
                      </a: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b="0" i="0" dirty="0">
                          <a:solidFill>
                            <a:srgbClr val="1A1816"/>
                          </a:solidFill>
                          <a:effectLst/>
                        </a:rPr>
                        <a:t>Displays the following data under threading data group:</a:t>
                      </a:r>
                    </a:p>
                    <a:p>
                      <a:pPr algn="l" fontAlgn="t">
                        <a:spcBef>
                          <a:spcPts val="0"/>
                        </a:spcBef>
                      </a:pPr>
                      <a:r>
                        <a:rPr lang="en-US" sz="1200" b="0" i="0" dirty="0">
                          <a:solidFill>
                            <a:srgbClr val="1A1816"/>
                          </a:solidFill>
                          <a:effectLst/>
                        </a:rPr>
                        <a:t>Changed data</a:t>
                      </a:r>
                    </a:p>
                    <a:p>
                      <a:pPr algn="l" fontAlgn="t">
                        <a:spcBef>
                          <a:spcPts val="0"/>
                        </a:spcBef>
                      </a:pPr>
                      <a:r>
                        <a:rPr lang="en-US" sz="1200" b="0" i="0" dirty="0">
                          <a:solidFill>
                            <a:srgbClr val="1A1816"/>
                          </a:solidFill>
                          <a:effectLst/>
                        </a:rPr>
                        <a:t>Data marked as mandatory or always display</a:t>
                      </a:r>
                    </a:p>
                    <a:p>
                      <a:pPr algn="l" fontAlgn="t">
                        <a:spcBef>
                          <a:spcPts val="0"/>
                        </a:spcBef>
                      </a:pPr>
                      <a:r>
                        <a:rPr lang="en-US" sz="1200" b="0" i="0" dirty="0">
                          <a:solidFill>
                            <a:srgbClr val="1A1816"/>
                          </a:solidFill>
                          <a:effectLst/>
                        </a:rPr>
                        <a:t>Parent data group values</a:t>
                      </a: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889588">
                <a:tc>
                  <a:txBody>
                    <a:bodyPr/>
                    <a:lstStyle/>
                    <a:p>
                      <a:pPr algn="l" fontAlgn="t"/>
                      <a:r>
                        <a:rPr lang="en-US" sz="1200" b="0" i="0" dirty="0">
                          <a:solidFill>
                            <a:srgbClr val="1A1816"/>
                          </a:solidFill>
                          <a:effectLst/>
                        </a:rPr>
                        <a:t>BLOCK_OLD</a:t>
                      </a: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200" b="0" i="0" dirty="0">
                          <a:solidFill>
                            <a:srgbClr val="1A1816"/>
                          </a:solidFill>
                          <a:effectLst/>
                        </a:rPr>
                        <a:t>Changed, marked attributes, previous data under threading group</a:t>
                      </a:r>
                    </a:p>
                    <a:p>
                      <a:pPr algn="l" fontAlgn="t"/>
                      <a:endParaRPr lang="en-US" sz="1200" b="0" i="0" dirty="0">
                        <a:solidFill>
                          <a:srgbClr val="1A1816"/>
                        </a:solidFill>
                        <a:effectLst/>
                      </a:endParaRP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t"/>
                      <a:r>
                        <a:rPr lang="en-US" sz="1200" b="0" i="0" dirty="0">
                          <a:solidFill>
                            <a:srgbClr val="1A1816"/>
                          </a:solidFill>
                          <a:effectLst/>
                        </a:rPr>
                        <a:t>Displays the following data under threading data group:</a:t>
                      </a:r>
                    </a:p>
                    <a:p>
                      <a:pPr algn="l" fontAlgn="t">
                        <a:spcBef>
                          <a:spcPts val="0"/>
                        </a:spcBef>
                      </a:pPr>
                      <a:r>
                        <a:rPr lang="en-US" sz="1200" b="0" i="0" dirty="0">
                          <a:solidFill>
                            <a:srgbClr val="1A1816"/>
                          </a:solidFill>
                          <a:effectLst/>
                        </a:rPr>
                        <a:t>Changed data</a:t>
                      </a:r>
                    </a:p>
                    <a:p>
                      <a:pPr algn="l" fontAlgn="t">
                        <a:spcBef>
                          <a:spcPts val="0"/>
                        </a:spcBef>
                      </a:pPr>
                      <a:r>
                        <a:rPr lang="en-US" sz="1200" b="0" i="0" dirty="0">
                          <a:solidFill>
                            <a:srgbClr val="1A1816"/>
                          </a:solidFill>
                          <a:effectLst/>
                        </a:rPr>
                        <a:t>Data marked as mandatory or always display</a:t>
                      </a:r>
                    </a:p>
                    <a:p>
                      <a:pPr algn="l" fontAlgn="t">
                        <a:spcBef>
                          <a:spcPts val="0"/>
                        </a:spcBef>
                      </a:pPr>
                      <a:r>
                        <a:rPr lang="en-US" sz="1200" b="0" i="0" dirty="0">
                          <a:solidFill>
                            <a:srgbClr val="1A1816"/>
                          </a:solidFill>
                          <a:effectLst/>
                        </a:rPr>
                        <a:t>Parent data group values</a:t>
                      </a:r>
                    </a:p>
                    <a:p>
                      <a:pPr marL="0" marR="0" indent="0" algn="l" defTabSz="914400" rtl="0" eaLnBrk="1" fontAlgn="t" latinLnBrk="0" hangingPunct="1">
                        <a:lnSpc>
                          <a:spcPct val="100000"/>
                        </a:lnSpc>
                        <a:spcBef>
                          <a:spcPts val="0"/>
                        </a:spcBef>
                        <a:spcAft>
                          <a:spcPts val="0"/>
                        </a:spcAft>
                        <a:buClrTx/>
                        <a:buSzTx/>
                        <a:buFontTx/>
                        <a:buNone/>
                        <a:tabLst/>
                        <a:defRPr/>
                      </a:pPr>
                      <a:r>
                        <a:rPr lang="en-US" sz="1200" b="0" i="0" dirty="0">
                          <a:solidFill>
                            <a:srgbClr val="1A1816"/>
                          </a:solidFill>
                          <a:effectLst/>
                        </a:rPr>
                        <a:t>Previous values</a:t>
                      </a: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32490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F37B2-1594-4664-B5C7-336B2EEDB0BE}"/>
              </a:ext>
            </a:extLst>
          </p:cNvPr>
          <p:cNvSpPr>
            <a:spLocks noGrp="1"/>
          </p:cNvSpPr>
          <p:nvPr>
            <p:ph type="title"/>
          </p:nvPr>
        </p:nvSpPr>
        <p:spPr/>
        <p:txBody>
          <a:bodyPr/>
          <a:lstStyle/>
          <a:p>
            <a:r>
              <a:rPr lang="en-US" dirty="0"/>
              <a:t>HCM Extract - BI Report</a:t>
            </a:r>
          </a:p>
        </p:txBody>
      </p:sp>
      <p:sp>
        <p:nvSpPr>
          <p:cNvPr id="8" name="Text Placeholder 7"/>
          <p:cNvSpPr>
            <a:spLocks noGrp="1"/>
          </p:cNvSpPr>
          <p:nvPr>
            <p:ph type="body" sz="quarter" idx="43"/>
          </p:nvPr>
        </p:nvSpPr>
        <p:spPr>
          <a:xfrm>
            <a:off x="552893" y="1205687"/>
            <a:ext cx="11174819" cy="5141950"/>
          </a:xfrm>
        </p:spPr>
        <p:txBody>
          <a:bodyPr/>
          <a:lstStyle/>
          <a:p>
            <a:pPr marL="365125" lvl="1" indent="-365125">
              <a:buClr>
                <a:schemeClr val="accent5"/>
              </a:buClr>
              <a:buSzTx/>
              <a:buNone/>
            </a:pPr>
            <a:endParaRPr lang="en-US" dirty="0">
              <a:solidFill>
                <a:schemeClr val="dk1"/>
              </a:solidFill>
              <a:cs typeface="+mn-cs"/>
              <a:sym typeface="Wingdings" pitchFamily="2" charset="2"/>
            </a:endParaRPr>
          </a:p>
          <a:p>
            <a:pPr>
              <a:buNone/>
            </a:pPr>
            <a:r>
              <a:rPr lang="en-US" dirty="0"/>
              <a:t>    Navigate to Report &amp; Analytics &gt;Catalog &gt; Shared Folders &gt; Human Capital Management &gt; Payroll &gt; Data Models</a:t>
            </a:r>
          </a:p>
          <a:p>
            <a:pPr>
              <a:buNone/>
            </a:pPr>
            <a:r>
              <a:rPr lang="en-US" dirty="0"/>
              <a:t>    Copy the “</a:t>
            </a:r>
            <a:r>
              <a:rPr lang="en-US" dirty="0" err="1"/>
              <a:t>globalReportsDataModel</a:t>
            </a:r>
            <a:r>
              <a:rPr lang="en-US" dirty="0"/>
              <a:t> “ and paste in Custom folder</a:t>
            </a:r>
          </a:p>
          <a:p>
            <a:pPr>
              <a:buNone/>
            </a:pPr>
            <a:endParaRPr lang="en-US"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6121" y="2684634"/>
            <a:ext cx="6762308" cy="339386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973388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1CCEE7-6F13-4034-B0B9-9AFB2749FAF4}"/>
              </a:ext>
            </a:extLst>
          </p:cNvPr>
          <p:cNvSpPr>
            <a:spLocks noGrp="1"/>
          </p:cNvSpPr>
          <p:nvPr>
            <p:ph type="body" sz="quarter" idx="43"/>
          </p:nvPr>
        </p:nvSpPr>
        <p:spPr/>
        <p:txBody>
          <a:bodyPr/>
          <a:lstStyle/>
          <a:p>
            <a:pPr>
              <a:buNone/>
            </a:pPr>
            <a:r>
              <a:rPr lang="en-US" dirty="0"/>
              <a:t>HCM Extract is an integration and reporting tool which is used to generate large volume of formatted data out of Fusion HCM system.</a:t>
            </a:r>
          </a:p>
          <a:p>
            <a:pPr>
              <a:buNone/>
            </a:pPr>
            <a:endParaRPr lang="en-US" dirty="0"/>
          </a:p>
          <a:p>
            <a:pPr marL="0" indent="0">
              <a:buNone/>
            </a:pPr>
            <a:r>
              <a:rPr lang="en-US" dirty="0"/>
              <a:t>Features include:</a:t>
            </a:r>
          </a:p>
          <a:p>
            <a:r>
              <a:rPr lang="en-US" dirty="0"/>
              <a:t>Ability to extract historical data</a:t>
            </a:r>
          </a:p>
          <a:p>
            <a:r>
              <a:rPr lang="en-US" dirty="0"/>
              <a:t>Supports Changes only mode and Roll back of changes only</a:t>
            </a:r>
          </a:p>
          <a:p>
            <a:r>
              <a:rPr lang="en-US" dirty="0"/>
              <a:t>Limited Support for Fast Formulas</a:t>
            </a:r>
          </a:p>
          <a:p>
            <a:r>
              <a:rPr lang="en-US" dirty="0"/>
              <a:t>Inbound Extracts</a:t>
            </a:r>
          </a:p>
          <a:p>
            <a:r>
              <a:rPr lang="en-US" dirty="0"/>
              <a:t>Integrated with BI to generate data in variety formats</a:t>
            </a:r>
          </a:p>
          <a:p>
            <a:r>
              <a:rPr lang="en-US" dirty="0"/>
              <a:t>Output in variety of formats (for example, pdf, csv, xml, Excel)</a:t>
            </a:r>
          </a:p>
          <a:p>
            <a:r>
              <a:rPr lang="en-US" dirty="0"/>
              <a:t>Supports file encryption </a:t>
            </a:r>
          </a:p>
          <a:p>
            <a:r>
              <a:rPr lang="en-US" dirty="0"/>
              <a:t>Capable of delivering data onto ftp, email, content server </a:t>
            </a:r>
          </a:p>
          <a:p>
            <a:pPr marL="0" indent="0">
              <a:buNone/>
            </a:pPr>
            <a:endParaRPr lang="en-US" dirty="0"/>
          </a:p>
          <a:p>
            <a:pPr marL="0" indent="0">
              <a:buNone/>
            </a:pPr>
            <a:r>
              <a:rPr lang="en-US" dirty="0"/>
              <a:t>                                      </a:t>
            </a:r>
            <a:r>
              <a:rPr lang="en-US" b="1" dirty="0"/>
              <a:t>Choose Data &gt; Gather data &gt; archive &gt; Format &gt; Deliver</a:t>
            </a:r>
          </a:p>
          <a:p>
            <a:endParaRPr lang="en-US" dirty="0"/>
          </a:p>
          <a:p>
            <a:endParaRPr lang="en-US" dirty="0"/>
          </a:p>
          <a:p>
            <a:pPr marL="0" indent="0">
              <a:buNone/>
            </a:pPr>
            <a:endParaRPr lang="en-US" dirty="0"/>
          </a:p>
          <a:p>
            <a:pPr marL="0" indent="0">
              <a:buNone/>
            </a:pPr>
            <a:endParaRPr lang="en-US" dirty="0"/>
          </a:p>
        </p:txBody>
      </p:sp>
      <p:pic>
        <p:nvPicPr>
          <p:cNvPr id="7" name="Picture 2"/>
          <p:cNvPicPr>
            <a:picLocks noChangeAspect="1" noChangeArrowheads="1"/>
          </p:cNvPicPr>
          <p:nvPr/>
        </p:nvPicPr>
        <p:blipFill>
          <a:blip r:embed="rId2" cstate="print"/>
          <a:srcRect/>
          <a:stretch>
            <a:fillRect/>
          </a:stretch>
        </p:blipFill>
        <p:spPr bwMode="auto">
          <a:xfrm>
            <a:off x="8118752" y="2394527"/>
            <a:ext cx="3048000" cy="3429000"/>
          </a:xfrm>
          <a:prstGeom prst="rect">
            <a:avLst/>
          </a:prstGeom>
          <a:noFill/>
          <a:ln w="9525">
            <a:noFill/>
            <a:miter lim="800000"/>
            <a:headEnd/>
            <a:tailEnd/>
          </a:ln>
        </p:spPr>
      </p:pic>
      <p:sp>
        <p:nvSpPr>
          <p:cNvPr id="9" name="Title 3">
            <a:extLst>
              <a:ext uri="{FF2B5EF4-FFF2-40B4-BE49-F238E27FC236}">
                <a16:creationId xmlns:a16="http://schemas.microsoft.com/office/drawing/2014/main" id="{9492FAAF-5E35-4969-935F-AA2BD72FD5B5}"/>
              </a:ext>
            </a:extLst>
          </p:cNvPr>
          <p:cNvSpPr txBox="1">
            <a:spLocks/>
          </p:cNvSpPr>
          <p:nvPr/>
        </p:nvSpPr>
        <p:spPr>
          <a:xfrm>
            <a:off x="574907" y="621250"/>
            <a:ext cx="10158984" cy="581559"/>
          </a:xfrm>
          <a:prstGeom prst="rect">
            <a:avLst/>
          </a:prstGeom>
        </p:spPr>
        <p:txBody>
          <a:bodyPr vert="horz" lIns="0" tIns="0" rIns="0" bIns="0" rtlCol="0" anchor="b">
            <a:noAutofit/>
          </a:bodyPr>
          <a:lstStyle>
            <a:lvl1pPr algn="l" defTabSz="914400" rtl="0" eaLnBrk="1" latinLnBrk="0" hangingPunct="1">
              <a:lnSpc>
                <a:spcPct val="95000"/>
              </a:lnSpc>
              <a:spcBef>
                <a:spcPct val="0"/>
              </a:spcBef>
              <a:buNone/>
              <a:defRPr lang="en-US" sz="2400" b="1" i="0" kern="1200" baseline="0">
                <a:solidFill>
                  <a:schemeClr val="tx1"/>
                </a:solidFill>
                <a:latin typeface="+mn-lt"/>
                <a:ea typeface="+mn-ea"/>
                <a:cs typeface="+mj-cs"/>
              </a:defRPr>
            </a:lvl1pPr>
          </a:lstStyle>
          <a:p>
            <a:r>
              <a:rPr lang="en-US" dirty="0"/>
              <a:t>Overview: HCM</a:t>
            </a:r>
            <a:r>
              <a:rPr lang="en-US" sz="4000" b="0" dirty="0">
                <a:latin typeface="+mj-lt"/>
              </a:rPr>
              <a:t> </a:t>
            </a:r>
            <a:r>
              <a:rPr lang="en-US" dirty="0"/>
              <a:t>Extract</a:t>
            </a:r>
          </a:p>
        </p:txBody>
      </p:sp>
    </p:spTree>
    <p:extLst>
      <p:ext uri="{BB962C8B-B14F-4D97-AF65-F5344CB8AC3E}">
        <p14:creationId xmlns:p14="http://schemas.microsoft.com/office/powerpoint/2010/main" val="136463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F37B2-1594-4664-B5C7-336B2EEDB0BE}"/>
              </a:ext>
            </a:extLst>
          </p:cNvPr>
          <p:cNvSpPr>
            <a:spLocks noGrp="1"/>
          </p:cNvSpPr>
          <p:nvPr>
            <p:ph type="title"/>
          </p:nvPr>
        </p:nvSpPr>
        <p:spPr/>
        <p:txBody>
          <a:bodyPr/>
          <a:lstStyle/>
          <a:p>
            <a:r>
              <a:rPr lang="en-US" dirty="0"/>
              <a:t>HCM Extract - BI Report</a:t>
            </a:r>
          </a:p>
        </p:txBody>
      </p:sp>
      <p:sp>
        <p:nvSpPr>
          <p:cNvPr id="8" name="Text Placeholder 7"/>
          <p:cNvSpPr>
            <a:spLocks noGrp="1"/>
          </p:cNvSpPr>
          <p:nvPr>
            <p:ph type="body" sz="quarter" idx="43"/>
          </p:nvPr>
        </p:nvSpPr>
        <p:spPr>
          <a:xfrm>
            <a:off x="552893" y="1205687"/>
            <a:ext cx="11174819" cy="5141950"/>
          </a:xfrm>
        </p:spPr>
        <p:txBody>
          <a:bodyPr/>
          <a:lstStyle/>
          <a:p>
            <a:pPr>
              <a:buNone/>
            </a:pPr>
            <a:r>
              <a:rPr lang="en-US" dirty="0"/>
              <a:t>Click on Edit and Create Report</a:t>
            </a:r>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r>
              <a:rPr lang="en-US" dirty="0"/>
              <a:t>Select - Use Report Editor and click on Finish and save the report.</a:t>
            </a:r>
          </a:p>
          <a:p>
            <a:pPr>
              <a:buNone/>
            </a:pPr>
            <a:endParaRPr lang="en-US" dirty="0"/>
          </a:p>
          <a:p>
            <a:pPr>
              <a:buNone/>
            </a:pPr>
            <a:endParaRPr lang="en-US"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577" y="1627727"/>
            <a:ext cx="11614150" cy="224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501577" y="4307314"/>
            <a:ext cx="11614150" cy="369332"/>
          </a:xfrm>
          <a:prstGeom prst="rect">
            <a:avLst/>
          </a:prstGeom>
        </p:spPr>
        <p:txBody>
          <a:bodyPr wrap="square">
            <a:spAutoFit/>
          </a:bodyPr>
          <a:lstStyle/>
          <a:p>
            <a:endParaRPr lang="en-US" dirty="0"/>
          </a:p>
        </p:txBody>
      </p:sp>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550" y="1128602"/>
            <a:ext cx="5949139" cy="507011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922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2111" y="1128602"/>
            <a:ext cx="5945186" cy="507011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137795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F37B2-1594-4664-B5C7-336B2EEDB0BE}"/>
              </a:ext>
            </a:extLst>
          </p:cNvPr>
          <p:cNvSpPr>
            <a:spLocks noGrp="1"/>
          </p:cNvSpPr>
          <p:nvPr>
            <p:ph type="title"/>
          </p:nvPr>
        </p:nvSpPr>
        <p:spPr/>
        <p:txBody>
          <a:bodyPr/>
          <a:lstStyle/>
          <a:p>
            <a:r>
              <a:rPr lang="en-US" dirty="0"/>
              <a:t>HCM Extract - BI Report</a:t>
            </a:r>
          </a:p>
        </p:txBody>
      </p:sp>
      <p:sp>
        <p:nvSpPr>
          <p:cNvPr id="8" name="Text Placeholder 7"/>
          <p:cNvSpPr>
            <a:spLocks noGrp="1"/>
          </p:cNvSpPr>
          <p:nvPr>
            <p:ph type="body" sz="quarter" idx="43"/>
          </p:nvPr>
        </p:nvSpPr>
        <p:spPr>
          <a:xfrm>
            <a:off x="552893" y="876064"/>
            <a:ext cx="11174819" cy="888941"/>
          </a:xfrm>
        </p:spPr>
        <p:txBody>
          <a:bodyPr/>
          <a:lstStyle/>
          <a:p>
            <a:pPr marL="365125" lvl="1" indent="-365125">
              <a:buClr>
                <a:schemeClr val="accent5"/>
              </a:buClr>
              <a:buSzTx/>
              <a:buNone/>
            </a:pPr>
            <a:endParaRPr lang="en-US" dirty="0">
              <a:solidFill>
                <a:schemeClr val="dk1"/>
              </a:solidFill>
              <a:cs typeface="+mn-cs"/>
              <a:sym typeface="Wingdings" pitchFamily="2" charset="2"/>
            </a:endParaRPr>
          </a:p>
          <a:p>
            <a:pPr>
              <a:buNone/>
            </a:pPr>
            <a:r>
              <a:rPr lang="en-US" dirty="0"/>
              <a:t> Upload the rtf template</a:t>
            </a:r>
          </a:p>
        </p:txBody>
      </p:sp>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 y="1765005"/>
            <a:ext cx="11639550" cy="437385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925079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F37B2-1594-4664-B5C7-336B2EEDB0BE}"/>
              </a:ext>
            </a:extLst>
          </p:cNvPr>
          <p:cNvSpPr>
            <a:spLocks noGrp="1"/>
          </p:cNvSpPr>
          <p:nvPr>
            <p:ph type="title"/>
          </p:nvPr>
        </p:nvSpPr>
        <p:spPr/>
        <p:txBody>
          <a:bodyPr/>
          <a:lstStyle/>
          <a:p>
            <a:r>
              <a:rPr lang="en-US" dirty="0"/>
              <a:t>HCM Extract – BI Report</a:t>
            </a:r>
          </a:p>
        </p:txBody>
      </p:sp>
      <p:sp>
        <p:nvSpPr>
          <p:cNvPr id="8" name="Text Placeholder 7"/>
          <p:cNvSpPr>
            <a:spLocks noGrp="1"/>
          </p:cNvSpPr>
          <p:nvPr>
            <p:ph type="body" sz="quarter" idx="43"/>
          </p:nvPr>
        </p:nvSpPr>
        <p:spPr>
          <a:xfrm>
            <a:off x="552893" y="1205687"/>
            <a:ext cx="11174819" cy="5141950"/>
          </a:xfrm>
        </p:spPr>
        <p:txBody>
          <a:bodyPr/>
          <a:lstStyle/>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r>
              <a:rPr lang="en-US" dirty="0"/>
              <a:t>E-text template:</a:t>
            </a:r>
          </a:p>
        </p:txBody>
      </p:sp>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00" y="1084816"/>
            <a:ext cx="11660360" cy="1658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3925" y="1785324"/>
            <a:ext cx="4476750" cy="459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812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F37B2-1594-4664-B5C7-336B2EEDB0BE}"/>
              </a:ext>
            </a:extLst>
          </p:cNvPr>
          <p:cNvSpPr>
            <a:spLocks noGrp="1"/>
          </p:cNvSpPr>
          <p:nvPr>
            <p:ph type="title"/>
          </p:nvPr>
        </p:nvSpPr>
        <p:spPr/>
        <p:txBody>
          <a:bodyPr/>
          <a:lstStyle/>
          <a:p>
            <a:r>
              <a:rPr lang="en-US" dirty="0"/>
              <a:t>HCM Extract – BI Report – Delivery Options</a:t>
            </a:r>
          </a:p>
        </p:txBody>
      </p:sp>
      <p:sp>
        <p:nvSpPr>
          <p:cNvPr id="8" name="Text Placeholder 7"/>
          <p:cNvSpPr>
            <a:spLocks noGrp="1"/>
          </p:cNvSpPr>
          <p:nvPr>
            <p:ph type="body" sz="quarter" idx="43"/>
          </p:nvPr>
        </p:nvSpPr>
        <p:spPr>
          <a:xfrm>
            <a:off x="552893" y="1205687"/>
            <a:ext cx="11174819" cy="5141950"/>
          </a:xfrm>
        </p:spPr>
        <p:txBody>
          <a:bodyPr/>
          <a:lstStyle/>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p:txBody>
      </p:sp>
      <p:pic>
        <p:nvPicPr>
          <p:cNvPr id="12291"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488" y="1371600"/>
            <a:ext cx="10972800" cy="484632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79824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F37B2-1594-4664-B5C7-336B2EEDB0BE}"/>
              </a:ext>
            </a:extLst>
          </p:cNvPr>
          <p:cNvSpPr>
            <a:spLocks noGrp="1"/>
          </p:cNvSpPr>
          <p:nvPr>
            <p:ph type="title"/>
          </p:nvPr>
        </p:nvSpPr>
        <p:spPr/>
        <p:txBody>
          <a:bodyPr/>
          <a:lstStyle/>
          <a:p>
            <a:r>
              <a:rPr lang="en-US" dirty="0"/>
              <a:t>HCM Extract – Fast Formula</a:t>
            </a:r>
          </a:p>
        </p:txBody>
      </p:sp>
      <p:sp>
        <p:nvSpPr>
          <p:cNvPr id="8" name="Text Placeholder 7"/>
          <p:cNvSpPr>
            <a:spLocks noGrp="1"/>
          </p:cNvSpPr>
          <p:nvPr>
            <p:ph type="body" sz="quarter" idx="43"/>
          </p:nvPr>
        </p:nvSpPr>
        <p:spPr>
          <a:xfrm>
            <a:off x="552893" y="1205687"/>
            <a:ext cx="11174819" cy="5141950"/>
          </a:xfrm>
        </p:spPr>
        <p:txBody>
          <a:bodyPr/>
          <a:lstStyle/>
          <a:p>
            <a:pPr>
              <a:buNone/>
            </a:pPr>
            <a:endParaRPr lang="en-US" dirty="0"/>
          </a:p>
          <a:p>
            <a:pPr>
              <a:buNone/>
            </a:pPr>
            <a:r>
              <a:rPr lang="en-US" dirty="0"/>
              <a:t>You can use fast formula at the following levels:</a:t>
            </a:r>
          </a:p>
          <a:p>
            <a:pPr>
              <a:buNone/>
            </a:pPr>
            <a:endParaRPr lang="en-US" dirty="0"/>
          </a:p>
          <a:p>
            <a:r>
              <a:rPr lang="en-US" dirty="0"/>
              <a:t>Extract Criteria level to determine certain conditions used at the data group filter level.</a:t>
            </a:r>
          </a:p>
          <a:p>
            <a:r>
              <a:rPr lang="en-US" dirty="0"/>
              <a:t>Extract Rule level to derive/calculate attribute values.</a:t>
            </a:r>
          </a:p>
          <a:p>
            <a:r>
              <a:rPr lang="en-US" dirty="0"/>
              <a:t>Extract Advanced Condition level to specify complex conditions and is used in the Record/data element advanced condition list.</a:t>
            </a:r>
          </a:p>
          <a:p>
            <a:r>
              <a:rPr lang="en-US" dirty="0"/>
              <a:t>Extract Record level to automatically generate formulas when you use the Generate Formula option.</a:t>
            </a:r>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p:txBody>
      </p:sp>
    </p:spTree>
    <p:extLst>
      <p:ext uri="{BB962C8B-B14F-4D97-AF65-F5344CB8AC3E}">
        <p14:creationId xmlns:p14="http://schemas.microsoft.com/office/powerpoint/2010/main" val="4014055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F37B2-1594-4664-B5C7-336B2EEDB0BE}"/>
              </a:ext>
            </a:extLst>
          </p:cNvPr>
          <p:cNvSpPr>
            <a:spLocks noGrp="1"/>
          </p:cNvSpPr>
          <p:nvPr>
            <p:ph type="title"/>
          </p:nvPr>
        </p:nvSpPr>
        <p:spPr/>
        <p:txBody>
          <a:bodyPr/>
          <a:lstStyle/>
          <a:p>
            <a:r>
              <a:rPr lang="en-US" dirty="0"/>
              <a:t>HCM Extract – Fast Formula</a:t>
            </a:r>
          </a:p>
        </p:txBody>
      </p:sp>
      <p:sp>
        <p:nvSpPr>
          <p:cNvPr id="8" name="Text Placeholder 7"/>
          <p:cNvSpPr>
            <a:spLocks noGrp="1"/>
          </p:cNvSpPr>
          <p:nvPr>
            <p:ph type="body" sz="quarter" idx="43"/>
          </p:nvPr>
        </p:nvSpPr>
        <p:spPr>
          <a:xfrm>
            <a:off x="552893" y="1205687"/>
            <a:ext cx="11174819" cy="5141950"/>
          </a:xfrm>
        </p:spPr>
        <p:txBody>
          <a:bodyPr/>
          <a:lstStyle/>
          <a:p>
            <a:pPr>
              <a:buNone/>
            </a:pPr>
            <a:endParaRPr lang="en-US" dirty="0"/>
          </a:p>
          <a:p>
            <a:pPr>
              <a:buNone/>
            </a:pPr>
            <a:r>
              <a:rPr lang="en-US" dirty="0"/>
              <a:t>            Extract Criteria				 		  Extract Rule</a:t>
            </a:r>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a:p>
            <a:pPr>
              <a:buNone/>
            </a:pPr>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5376" y="2009845"/>
            <a:ext cx="5386813" cy="40016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90" y="2036453"/>
            <a:ext cx="5341578" cy="44186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4546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25CD7-8BB6-43D7-937A-AE9B10A04E10}"/>
              </a:ext>
            </a:extLst>
          </p:cNvPr>
          <p:cNvSpPr>
            <a:spLocks noGrp="1"/>
          </p:cNvSpPr>
          <p:nvPr>
            <p:ph type="title"/>
          </p:nvPr>
        </p:nvSpPr>
        <p:spPr/>
        <p:txBody>
          <a:bodyPr/>
          <a:lstStyle/>
          <a:p>
            <a:r>
              <a:rPr lang="en-US" dirty="0"/>
              <a:t>Thank you</a:t>
            </a:r>
          </a:p>
        </p:txBody>
      </p:sp>
      <p:sp>
        <p:nvSpPr>
          <p:cNvPr id="9" name="Text Placeholder 8">
            <a:extLst>
              <a:ext uri="{FF2B5EF4-FFF2-40B4-BE49-F238E27FC236}">
                <a16:creationId xmlns:a16="http://schemas.microsoft.com/office/drawing/2014/main" id="{2C09795A-8751-4796-8BBE-9ED5683A340F}"/>
              </a:ext>
            </a:extLst>
          </p:cNvPr>
          <p:cNvSpPr>
            <a:spLocks noGrp="1"/>
          </p:cNvSpPr>
          <p:nvPr>
            <p:ph type="body" sz="quarter" idx="37"/>
          </p:nvPr>
        </p:nvSpPr>
        <p:spPr/>
        <p:txBody>
          <a:bodyPr/>
          <a:lstStyle/>
          <a:p>
            <a:endParaRPr lang="en-IN"/>
          </a:p>
        </p:txBody>
      </p:sp>
      <p:sp>
        <p:nvSpPr>
          <p:cNvPr id="8" name="Text Placeholder 7">
            <a:extLst>
              <a:ext uri="{FF2B5EF4-FFF2-40B4-BE49-F238E27FC236}">
                <a16:creationId xmlns:a16="http://schemas.microsoft.com/office/drawing/2014/main" id="{C7F7F439-44B3-444F-B3F6-C172F0523F76}"/>
              </a:ext>
            </a:extLst>
          </p:cNvPr>
          <p:cNvSpPr>
            <a:spLocks noGrp="1"/>
          </p:cNvSpPr>
          <p:nvPr>
            <p:ph type="body" sz="quarter" idx="36"/>
          </p:nvPr>
        </p:nvSpPr>
        <p:spPr/>
        <p:txBody>
          <a:bodyPr/>
          <a:lstStyle/>
          <a:p>
            <a:endParaRPr lang="en-IN"/>
          </a:p>
        </p:txBody>
      </p:sp>
    </p:spTree>
    <p:extLst>
      <p:ext uri="{BB962C8B-B14F-4D97-AF65-F5344CB8AC3E}">
        <p14:creationId xmlns:p14="http://schemas.microsoft.com/office/powerpoint/2010/main" val="234506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1CCEE7-6F13-4034-B0B9-9AFB2749FAF4}"/>
              </a:ext>
            </a:extLst>
          </p:cNvPr>
          <p:cNvSpPr>
            <a:spLocks noGrp="1"/>
          </p:cNvSpPr>
          <p:nvPr>
            <p:ph type="body" sz="quarter" idx="43"/>
          </p:nvPr>
        </p:nvSpPr>
        <p:spPr/>
        <p:txBody>
          <a:bodyPr/>
          <a:lstStyle/>
          <a:p>
            <a:pPr marL="0" indent="0">
              <a:buNone/>
            </a:pPr>
            <a:endParaRPr lang="en-US" dirty="0"/>
          </a:p>
          <a:p>
            <a:pPr marL="0" indent="0">
              <a:buNone/>
            </a:pPr>
            <a:endParaRPr lang="en-US" dirty="0"/>
          </a:p>
        </p:txBody>
      </p:sp>
      <p:sp>
        <p:nvSpPr>
          <p:cNvPr id="2" name="Title 1">
            <a:extLst>
              <a:ext uri="{FF2B5EF4-FFF2-40B4-BE49-F238E27FC236}">
                <a16:creationId xmlns:a16="http://schemas.microsoft.com/office/drawing/2014/main" id="{123F37B2-1594-4664-B5C7-336B2EEDB0BE}"/>
              </a:ext>
            </a:extLst>
          </p:cNvPr>
          <p:cNvSpPr>
            <a:spLocks noGrp="1"/>
          </p:cNvSpPr>
          <p:nvPr>
            <p:ph type="title"/>
          </p:nvPr>
        </p:nvSpPr>
        <p:spPr>
          <a:xfrm>
            <a:off x="536404" y="734095"/>
            <a:ext cx="10671048" cy="458547"/>
          </a:xfrm>
        </p:spPr>
        <p:txBody>
          <a:bodyPr/>
          <a:lstStyle/>
          <a:p>
            <a:r>
              <a:rPr lang="en-US" dirty="0"/>
              <a:t>HCM Extract Types : Explained</a:t>
            </a:r>
          </a:p>
        </p:txBody>
      </p:sp>
      <p:graphicFrame>
        <p:nvGraphicFramePr>
          <p:cNvPr id="4" name="Table 3"/>
          <p:cNvGraphicFramePr>
            <a:graphicFrameLocks noGrp="1"/>
          </p:cNvGraphicFramePr>
          <p:nvPr>
            <p:extLst>
              <p:ext uri="{D42A27DB-BD31-4B8C-83A1-F6EECF244321}">
                <p14:modId xmlns:p14="http://schemas.microsoft.com/office/powerpoint/2010/main" val="900591497"/>
              </p:ext>
            </p:extLst>
          </p:nvPr>
        </p:nvGraphicFramePr>
        <p:xfrm>
          <a:off x="822037" y="1307805"/>
          <a:ext cx="10363199" cy="4051949"/>
        </p:xfrm>
        <a:graphic>
          <a:graphicData uri="http://schemas.openxmlformats.org/drawingml/2006/table">
            <a:tbl>
              <a:tblPr firstRow="1" bandRow="1">
                <a:tableStyleId>{073A0DAA-6AF3-43AB-8588-CEC1D06C72B9}</a:tableStyleId>
              </a:tblPr>
              <a:tblGrid>
                <a:gridCol w="2031999">
                  <a:extLst>
                    <a:ext uri="{9D8B030D-6E8A-4147-A177-3AD203B41FA5}">
                      <a16:colId xmlns:a16="http://schemas.microsoft.com/office/drawing/2014/main" val="20000"/>
                    </a:ext>
                  </a:extLst>
                </a:gridCol>
                <a:gridCol w="8331200">
                  <a:extLst>
                    <a:ext uri="{9D8B030D-6E8A-4147-A177-3AD203B41FA5}">
                      <a16:colId xmlns:a16="http://schemas.microsoft.com/office/drawing/2014/main" val="20001"/>
                    </a:ext>
                  </a:extLst>
                </a:gridCol>
              </a:tblGrid>
              <a:tr h="414669">
                <a:tc>
                  <a:txBody>
                    <a:bodyPr/>
                    <a:lstStyle/>
                    <a:p>
                      <a:r>
                        <a:rPr lang="en-US" sz="1400" dirty="0"/>
                        <a:t>Extract Type</a:t>
                      </a:r>
                    </a:p>
                  </a:txBody>
                  <a:tcPr anchor="ctr"/>
                </a:tc>
                <a:tc>
                  <a:txBody>
                    <a:bodyPr/>
                    <a:lstStyle/>
                    <a:p>
                      <a:r>
                        <a:rPr lang="en-US" sz="1400" dirty="0"/>
                        <a:t>Purpose</a:t>
                      </a:r>
                    </a:p>
                  </a:txBody>
                  <a:tcPr anchor="ctr"/>
                </a:tc>
                <a:extLst>
                  <a:ext uri="{0D108BD9-81ED-4DB2-BD59-A6C34878D82A}">
                    <a16:rowId xmlns:a16="http://schemas.microsoft.com/office/drawing/2014/main" val="10000"/>
                  </a:ext>
                </a:extLst>
              </a:tr>
              <a:tr h="370840">
                <a:tc>
                  <a:txBody>
                    <a:bodyPr/>
                    <a:lstStyle/>
                    <a:p>
                      <a:r>
                        <a:rPr lang="en-US" sz="1600" dirty="0"/>
                        <a:t>Full profile</a:t>
                      </a:r>
                    </a:p>
                  </a:txBody>
                  <a:tcPr/>
                </a:tc>
                <a:tc>
                  <a:txBody>
                    <a:bodyPr/>
                    <a:lstStyle/>
                    <a:p>
                      <a:r>
                        <a:rPr lang="en-US" sz="1600" dirty="0"/>
                        <a:t>Used for complete employee and payroll data archives.</a:t>
                      </a:r>
                      <a:r>
                        <a:rPr lang="en-US" sz="1600" baseline="0" dirty="0"/>
                        <a:t> You can also use this extract type for all custom or seeded extracts</a:t>
                      </a:r>
                      <a:endParaRPr lang="en-US" sz="1600" dirty="0"/>
                    </a:p>
                  </a:txBody>
                  <a:tcPr/>
                </a:tc>
                <a:extLst>
                  <a:ext uri="{0D108BD9-81ED-4DB2-BD59-A6C34878D82A}">
                    <a16:rowId xmlns:a16="http://schemas.microsoft.com/office/drawing/2014/main" val="10001"/>
                  </a:ext>
                </a:extLst>
              </a:tr>
              <a:tr h="370840">
                <a:tc>
                  <a:txBody>
                    <a:bodyPr/>
                    <a:lstStyle/>
                    <a:p>
                      <a:r>
                        <a:rPr lang="en-US" sz="1600" dirty="0"/>
                        <a:t>Payroll Interface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Used for providing data to third</a:t>
                      </a:r>
                      <a:r>
                        <a:rPr lang="en-US" sz="1600" baseline="0" dirty="0"/>
                        <a:t> party payroll service providers </a:t>
                      </a:r>
                      <a:r>
                        <a:rPr lang="en-US" sz="1600" dirty="0"/>
                        <a:t>.</a:t>
                      </a:r>
                      <a:r>
                        <a:rPr lang="en-US" sz="1600" baseline="0" dirty="0"/>
                        <a:t> You can also use this extract type for all custom or seeded extracts</a:t>
                      </a:r>
                      <a:endParaRPr lang="en-US" sz="1600"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Benefits Carrier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Use this type for providing data to third party benefits service providers. You</a:t>
                      </a:r>
                      <a:r>
                        <a:rPr lang="en-US" sz="1600" baseline="0" dirty="0"/>
                        <a:t> can also use this extract type for custom or seeded extracts</a:t>
                      </a:r>
                      <a:endParaRPr lang="en-US" sz="1600"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Archive Retrieval</a:t>
                      </a:r>
                    </a:p>
                    <a:p>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Use this type for reports based on permanently archived data. For example, </a:t>
                      </a:r>
                      <a:r>
                        <a:rPr lang="en-US" sz="1600" dirty="0" err="1"/>
                        <a:t>payslip</a:t>
                      </a:r>
                      <a:r>
                        <a:rPr lang="en-US" sz="1600" dirty="0"/>
                        <a:t>. This extract type is intended for seeded extracts only</a:t>
                      </a:r>
                    </a:p>
                  </a:txBody>
                  <a:tcPr/>
                </a:tc>
                <a:extLst>
                  <a:ext uri="{0D108BD9-81ED-4DB2-BD59-A6C34878D82A}">
                    <a16:rowId xmlns:a16="http://schemas.microsoft.com/office/drawing/2014/main" val="10004"/>
                  </a:ext>
                </a:extLst>
              </a:tr>
              <a:tr h="370840">
                <a:tc>
                  <a:txBody>
                    <a:bodyPr/>
                    <a:lstStyle/>
                    <a:p>
                      <a:r>
                        <a:rPr lang="en-US" sz="1600" dirty="0"/>
                        <a:t>HR Archive</a:t>
                      </a:r>
                    </a:p>
                  </a:txBody>
                  <a:tcPr/>
                </a:tc>
                <a:tc>
                  <a:txBody>
                    <a:bodyPr/>
                    <a:lstStyle/>
                    <a:p>
                      <a:r>
                        <a:rPr lang="en-US" sz="1600" dirty="0"/>
                        <a:t>Use this type for all HR archives, and you can also use for custom or seeded extracts.</a:t>
                      </a:r>
                    </a:p>
                  </a:txBody>
                  <a:tcPr/>
                </a:tc>
                <a:extLst>
                  <a:ext uri="{0D108BD9-81ED-4DB2-BD59-A6C34878D82A}">
                    <a16:rowId xmlns:a16="http://schemas.microsoft.com/office/drawing/2014/main" val="10005"/>
                  </a:ext>
                </a:extLst>
              </a:tr>
              <a:tr h="370840">
                <a:tc>
                  <a:txBody>
                    <a:bodyPr/>
                    <a:lstStyle/>
                    <a:p>
                      <a:r>
                        <a:rPr lang="en-US" sz="1600" dirty="0"/>
                        <a:t>Other Payroll Archive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Use this type for all Payroll archives, and you can also use for custom or seeded extracts.</a:t>
                      </a:r>
                    </a:p>
                    <a:p>
                      <a:endParaRPr lang="en-US" sz="1600" dirty="0"/>
                    </a:p>
                  </a:txBody>
                  <a:tcPr/>
                </a:tc>
                <a:extLst>
                  <a:ext uri="{0D108BD9-81ED-4DB2-BD59-A6C34878D82A}">
                    <a16:rowId xmlns:a16="http://schemas.microsoft.com/office/drawing/2014/main" val="10006"/>
                  </a:ext>
                </a:extLst>
              </a:tr>
              <a:tr h="370840">
                <a:tc>
                  <a:txBody>
                    <a:bodyPr/>
                    <a:lstStyle/>
                    <a:p>
                      <a:r>
                        <a:rPr lang="en-US" sz="1600" dirty="0"/>
                        <a:t>Inbound Interface</a:t>
                      </a:r>
                    </a:p>
                  </a:txBody>
                  <a:tcPr/>
                </a:tc>
                <a:tc>
                  <a:txBody>
                    <a:bodyPr/>
                    <a:lstStyle/>
                    <a:p>
                      <a:r>
                        <a:rPr lang="en-US" sz="1600" dirty="0"/>
                        <a:t>Inbound Interface is a special type of HCM Extract that is used to insert data into Fusion system.</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054036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F37B2-1594-4664-B5C7-336B2EEDB0BE}"/>
              </a:ext>
            </a:extLst>
          </p:cNvPr>
          <p:cNvSpPr>
            <a:spLocks noGrp="1"/>
          </p:cNvSpPr>
          <p:nvPr>
            <p:ph type="title"/>
          </p:nvPr>
        </p:nvSpPr>
        <p:spPr>
          <a:xfrm>
            <a:off x="768875" y="167654"/>
            <a:ext cx="10671048" cy="822960"/>
          </a:xfrm>
        </p:spPr>
        <p:txBody>
          <a:bodyPr/>
          <a:lstStyle/>
          <a:p>
            <a:r>
              <a:rPr lang="en-US" dirty="0"/>
              <a:t>HCM extract Components</a:t>
            </a:r>
          </a:p>
        </p:txBody>
      </p:sp>
      <p:sp>
        <p:nvSpPr>
          <p:cNvPr id="8" name="Text Placeholder 7"/>
          <p:cNvSpPr>
            <a:spLocks noGrp="1"/>
          </p:cNvSpPr>
          <p:nvPr>
            <p:ph type="body" sz="quarter" idx="43"/>
          </p:nvPr>
        </p:nvSpPr>
        <p:spPr>
          <a:xfrm>
            <a:off x="552893" y="1205687"/>
            <a:ext cx="11174819" cy="5141950"/>
          </a:xfrm>
        </p:spPr>
        <p:txBody>
          <a:bodyPr/>
          <a:lstStyle/>
          <a:p>
            <a:pPr marL="365125" lvl="1" indent="-365125">
              <a:buClr>
                <a:schemeClr val="accent5"/>
              </a:buClr>
              <a:buSzTx/>
              <a:buNone/>
            </a:pPr>
            <a:r>
              <a:rPr lang="en-US" dirty="0">
                <a:solidFill>
                  <a:sysClr val="windowText" lastClr="000000"/>
                </a:solidFill>
                <a:latin typeface="Arial" pitchFamily="34" charset="0"/>
              </a:rPr>
              <a:t>  </a:t>
            </a:r>
          </a:p>
          <a:p>
            <a:pPr marL="365125" lvl="1" indent="-365125">
              <a:buClr>
                <a:schemeClr val="accent5"/>
              </a:buClr>
              <a:buSzTx/>
              <a:buNone/>
            </a:pPr>
            <a:r>
              <a:rPr lang="en-US" dirty="0">
                <a:solidFill>
                  <a:schemeClr val="dk1"/>
                </a:solidFill>
                <a:cs typeface="+mn-cs"/>
              </a:rPr>
              <a:t>Extract was categorized into Four Phases</a:t>
            </a:r>
          </a:p>
          <a:p>
            <a:pPr marL="365125" lvl="1" indent="-365125">
              <a:buClr>
                <a:schemeClr val="accent5"/>
              </a:buClr>
              <a:buSzTx/>
              <a:buNone/>
            </a:pPr>
            <a:endParaRPr lang="en-US" dirty="0">
              <a:solidFill>
                <a:schemeClr val="dk1"/>
              </a:solidFill>
              <a:cs typeface="+mn-cs"/>
            </a:endParaRPr>
          </a:p>
          <a:p>
            <a:pPr marL="365125" lvl="1" indent="-365125">
              <a:buClr>
                <a:schemeClr val="accent5"/>
              </a:buClr>
              <a:buSzTx/>
              <a:buAutoNum type="arabicParenR"/>
            </a:pPr>
            <a:r>
              <a:rPr lang="en-US" dirty="0">
                <a:solidFill>
                  <a:schemeClr val="dk1"/>
                </a:solidFill>
                <a:cs typeface="+mn-cs"/>
              </a:rPr>
              <a:t>Define</a:t>
            </a:r>
          </a:p>
          <a:p>
            <a:pPr marL="365125" lvl="1" indent="-365125">
              <a:buClr>
                <a:schemeClr val="accent5"/>
              </a:buClr>
              <a:buSzTx/>
              <a:buAutoNum type="arabicParenR"/>
            </a:pPr>
            <a:r>
              <a:rPr lang="en-US" dirty="0">
                <a:solidFill>
                  <a:schemeClr val="dk1"/>
                </a:solidFill>
                <a:cs typeface="+mn-cs"/>
              </a:rPr>
              <a:t>Design</a:t>
            </a:r>
          </a:p>
          <a:p>
            <a:pPr marL="365125" lvl="1" indent="-365125">
              <a:buClr>
                <a:schemeClr val="accent5"/>
              </a:buClr>
              <a:buSzTx/>
              <a:buAutoNum type="arabicParenR"/>
            </a:pPr>
            <a:r>
              <a:rPr lang="en-US" dirty="0">
                <a:solidFill>
                  <a:schemeClr val="dk1"/>
                </a:solidFill>
                <a:cs typeface="+mn-cs"/>
              </a:rPr>
              <a:t>Delivery</a:t>
            </a:r>
          </a:p>
          <a:p>
            <a:pPr marL="365125" lvl="1" indent="-365125">
              <a:buClr>
                <a:schemeClr val="accent5"/>
              </a:buClr>
              <a:buSzTx/>
              <a:buAutoNum type="arabicParenR"/>
            </a:pPr>
            <a:r>
              <a:rPr lang="en-US" dirty="0">
                <a:solidFill>
                  <a:schemeClr val="dk1"/>
                </a:solidFill>
                <a:cs typeface="+mn-cs"/>
              </a:rPr>
              <a:t>Validate</a:t>
            </a:r>
          </a:p>
          <a:p>
            <a:pPr marL="365125" lvl="1" indent="-365125">
              <a:buClr>
                <a:schemeClr val="accent5"/>
              </a:buClr>
              <a:buSzTx/>
              <a:buNone/>
            </a:pPr>
            <a:endParaRPr lang="en-US" dirty="0">
              <a:solidFill>
                <a:schemeClr val="dk1"/>
              </a:solidFill>
              <a:cs typeface="+mn-cs"/>
            </a:endParaRPr>
          </a:p>
          <a:p>
            <a:pPr marL="365125" lvl="1" indent="-365125">
              <a:buClr>
                <a:schemeClr val="accent5"/>
              </a:buClr>
              <a:buSzTx/>
              <a:buNone/>
            </a:pPr>
            <a:r>
              <a:rPr lang="en-US" dirty="0">
                <a:solidFill>
                  <a:schemeClr val="dk1"/>
                </a:solidFill>
                <a:cs typeface="+mn-cs"/>
              </a:rPr>
              <a:t>The different components of HCM Extracts are </a:t>
            </a:r>
          </a:p>
          <a:p>
            <a:pPr marL="365125" lvl="1" indent="-365125">
              <a:buClr>
                <a:schemeClr val="accent5"/>
              </a:buClr>
              <a:buSzTx/>
              <a:buNone/>
            </a:pPr>
            <a:endParaRPr lang="en-US" dirty="0">
              <a:solidFill>
                <a:schemeClr val="dk1"/>
              </a:solidFill>
              <a:cs typeface="+mn-cs"/>
            </a:endParaRPr>
          </a:p>
          <a:p>
            <a:pPr marL="365125" lvl="1" indent="-365125">
              <a:buClr>
                <a:schemeClr val="accent5"/>
              </a:buClr>
              <a:buSzTx/>
              <a:buAutoNum type="arabicPeriod"/>
            </a:pPr>
            <a:r>
              <a:rPr lang="en-US" dirty="0">
                <a:solidFill>
                  <a:schemeClr val="dk1"/>
                </a:solidFill>
                <a:cs typeface="+mn-cs"/>
              </a:rPr>
              <a:t>Extract Definition </a:t>
            </a:r>
          </a:p>
          <a:p>
            <a:pPr marL="365125" lvl="1" indent="-365125">
              <a:buClr>
                <a:schemeClr val="accent5"/>
              </a:buClr>
              <a:buSzTx/>
              <a:buAutoNum type="arabicPeriod"/>
            </a:pPr>
            <a:r>
              <a:rPr lang="en-US" dirty="0">
                <a:solidFill>
                  <a:schemeClr val="dk1"/>
                </a:solidFill>
                <a:cs typeface="+mn-cs"/>
              </a:rPr>
              <a:t>Data Groups </a:t>
            </a:r>
          </a:p>
          <a:p>
            <a:pPr marL="365125" lvl="1" indent="-365125">
              <a:buClr>
                <a:schemeClr val="accent5"/>
              </a:buClr>
              <a:buSzTx/>
              <a:buAutoNum type="arabicPeriod"/>
            </a:pPr>
            <a:r>
              <a:rPr lang="en-US" dirty="0">
                <a:solidFill>
                  <a:schemeClr val="dk1"/>
                </a:solidFill>
                <a:cs typeface="+mn-cs"/>
              </a:rPr>
              <a:t>Extract Records </a:t>
            </a:r>
          </a:p>
          <a:p>
            <a:pPr marL="365125" lvl="1" indent="-365125">
              <a:buClr>
                <a:schemeClr val="accent5"/>
              </a:buClr>
              <a:buSzTx/>
              <a:buAutoNum type="arabicPeriod"/>
            </a:pPr>
            <a:r>
              <a:rPr lang="en-US" dirty="0">
                <a:solidFill>
                  <a:schemeClr val="dk1"/>
                </a:solidFill>
                <a:cs typeface="+mn-cs"/>
              </a:rPr>
              <a:t>Attributes</a:t>
            </a:r>
            <a:endParaRPr lang="en-US" dirty="0">
              <a:solidFill>
                <a:schemeClr val="dk1"/>
              </a:solidFill>
              <a:cs typeface="+mn-cs"/>
              <a:sym typeface="Wingdings" pitchFamily="2" charset="2"/>
            </a:endParaRPr>
          </a:p>
          <a:p>
            <a:pPr marL="365125" lvl="1" indent="-365125">
              <a:buClr>
                <a:schemeClr val="accent5"/>
              </a:buClr>
              <a:buSzTx/>
              <a:buNone/>
            </a:pPr>
            <a:endParaRPr lang="en-US" sz="1600" dirty="0">
              <a:solidFill>
                <a:schemeClr val="dk1"/>
              </a:solidFill>
              <a:cs typeface="+mn-cs"/>
            </a:endParaRPr>
          </a:p>
          <a:p>
            <a:pPr>
              <a:buNone/>
            </a:pPr>
            <a:endParaRPr lang="en-US" dirty="0"/>
          </a:p>
        </p:txBody>
      </p:sp>
    </p:spTree>
    <p:extLst>
      <p:ext uri="{BB962C8B-B14F-4D97-AF65-F5344CB8AC3E}">
        <p14:creationId xmlns:p14="http://schemas.microsoft.com/office/powerpoint/2010/main" val="199840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1CCEE7-6F13-4034-B0B9-9AFB2749FAF4}"/>
              </a:ext>
            </a:extLst>
          </p:cNvPr>
          <p:cNvSpPr>
            <a:spLocks noGrp="1"/>
          </p:cNvSpPr>
          <p:nvPr>
            <p:ph type="body" sz="quarter" idx="43"/>
          </p:nvPr>
        </p:nvSpPr>
        <p:spPr/>
        <p:txBody>
          <a:bodyPr/>
          <a:lstStyle/>
          <a:p>
            <a:pPr marL="0" indent="0">
              <a:buNone/>
            </a:pPr>
            <a:endParaRPr lang="en-US" dirty="0"/>
          </a:p>
          <a:p>
            <a:endParaRPr lang="en-US" dirty="0"/>
          </a:p>
          <a:p>
            <a:endParaRPr lang="en-US" dirty="0"/>
          </a:p>
          <a:p>
            <a:pPr marL="0" indent="0">
              <a:buNone/>
            </a:pPr>
            <a:endParaRPr lang="en-US" dirty="0"/>
          </a:p>
          <a:p>
            <a:pPr marL="0" indent="0">
              <a:buNone/>
            </a:pPr>
            <a:endParaRPr lang="en-US" dirty="0"/>
          </a:p>
        </p:txBody>
      </p:sp>
      <p:pic>
        <p:nvPicPr>
          <p:cNvPr id="8" name="Picture 3"/>
          <p:cNvPicPr>
            <a:picLocks noChangeAspect="1" noChangeArrowheads="1"/>
          </p:cNvPicPr>
          <p:nvPr/>
        </p:nvPicPr>
        <p:blipFill>
          <a:blip r:embed="rId3" cstate="print"/>
          <a:srcRect/>
          <a:stretch>
            <a:fillRect/>
          </a:stretch>
        </p:blipFill>
        <p:spPr bwMode="auto">
          <a:xfrm>
            <a:off x="812800" y="1209964"/>
            <a:ext cx="10594109" cy="5102946"/>
          </a:xfrm>
          <a:prstGeom prst="rect">
            <a:avLst/>
          </a:prstGeom>
          <a:noFill/>
          <a:ln w="9525">
            <a:noFill/>
            <a:miter lim="800000"/>
            <a:headEnd/>
            <a:tailEnd/>
          </a:ln>
        </p:spPr>
      </p:pic>
      <p:sp>
        <p:nvSpPr>
          <p:cNvPr id="7" name="Title 3">
            <a:extLst>
              <a:ext uri="{FF2B5EF4-FFF2-40B4-BE49-F238E27FC236}">
                <a16:creationId xmlns:a16="http://schemas.microsoft.com/office/drawing/2014/main" id="{9492FAAF-5E35-4969-935F-AA2BD72FD5B5}"/>
              </a:ext>
            </a:extLst>
          </p:cNvPr>
          <p:cNvSpPr txBox="1">
            <a:spLocks/>
          </p:cNvSpPr>
          <p:nvPr/>
        </p:nvSpPr>
        <p:spPr>
          <a:xfrm>
            <a:off x="574907" y="689417"/>
            <a:ext cx="10158984" cy="581559"/>
          </a:xfrm>
          <a:prstGeom prst="rect">
            <a:avLst/>
          </a:prstGeom>
        </p:spPr>
        <p:txBody>
          <a:bodyPr vert="horz" lIns="0" tIns="0" rIns="0" bIns="0" rtlCol="0" anchor="b">
            <a:noAutofit/>
          </a:bodyPr>
          <a:lstStyle>
            <a:lvl1pPr algn="l" defTabSz="914400" rtl="0" eaLnBrk="1" latinLnBrk="0" hangingPunct="1">
              <a:lnSpc>
                <a:spcPct val="95000"/>
              </a:lnSpc>
              <a:spcBef>
                <a:spcPct val="0"/>
              </a:spcBef>
              <a:buNone/>
              <a:defRPr lang="en-US" sz="2400" b="1" i="0" kern="1200" baseline="0">
                <a:solidFill>
                  <a:schemeClr val="tx1"/>
                </a:solidFill>
                <a:latin typeface="+mn-lt"/>
                <a:ea typeface="+mn-ea"/>
                <a:cs typeface="+mj-cs"/>
              </a:defRPr>
            </a:lvl1pPr>
          </a:lstStyle>
          <a:p>
            <a:r>
              <a:rPr lang="en-US" dirty="0"/>
              <a:t>Design</a:t>
            </a:r>
            <a:r>
              <a:rPr lang="en-US" sz="4000" b="0" dirty="0">
                <a:latin typeface="+mj-lt"/>
              </a:rPr>
              <a:t> </a:t>
            </a:r>
            <a:r>
              <a:rPr lang="en-US" dirty="0"/>
              <a:t>Flow</a:t>
            </a:r>
            <a:r>
              <a:rPr lang="en-US" sz="4000" b="0" dirty="0">
                <a:latin typeface="+mj-lt"/>
              </a:rPr>
              <a:t> </a:t>
            </a:r>
            <a:r>
              <a:rPr lang="en-US" dirty="0"/>
              <a:t>Diagram</a:t>
            </a:r>
            <a:r>
              <a:rPr lang="en-US" sz="4000" b="0" dirty="0">
                <a:latin typeface="+mj-lt"/>
              </a:rPr>
              <a:t> </a:t>
            </a:r>
            <a:r>
              <a:rPr lang="en-US" dirty="0"/>
              <a:t>of</a:t>
            </a:r>
            <a:r>
              <a:rPr lang="en-US" sz="4000" b="0" dirty="0">
                <a:latin typeface="+mj-lt"/>
              </a:rPr>
              <a:t> </a:t>
            </a:r>
            <a:r>
              <a:rPr lang="en-US" dirty="0"/>
              <a:t>HCM</a:t>
            </a:r>
            <a:r>
              <a:rPr lang="en-US" sz="4000" b="0" dirty="0">
                <a:latin typeface="+mj-lt"/>
              </a:rPr>
              <a:t> </a:t>
            </a:r>
            <a:r>
              <a:rPr lang="en-US" dirty="0"/>
              <a:t>Extract</a:t>
            </a:r>
          </a:p>
        </p:txBody>
      </p:sp>
    </p:spTree>
    <p:extLst>
      <p:ext uri="{BB962C8B-B14F-4D97-AF65-F5344CB8AC3E}">
        <p14:creationId xmlns:p14="http://schemas.microsoft.com/office/powerpoint/2010/main" val="328723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1CCEE7-6F13-4034-B0B9-9AFB2749FAF4}"/>
              </a:ext>
            </a:extLst>
          </p:cNvPr>
          <p:cNvSpPr>
            <a:spLocks noGrp="1"/>
          </p:cNvSpPr>
          <p:nvPr>
            <p:ph type="body" sz="quarter" idx="43"/>
          </p:nvPr>
        </p:nvSpPr>
        <p:spPr/>
        <p:txBody>
          <a:bodyPr/>
          <a:lstStyle/>
          <a:p>
            <a:pPr indent="0" algn="ctr">
              <a:buNone/>
            </a:pPr>
            <a:endParaRPr lang="en-US" sz="4000" dirty="0"/>
          </a:p>
          <a:p>
            <a:pPr marL="914400" lvl="4" indent="0" algn="ctr">
              <a:buNone/>
            </a:pPr>
            <a:endParaRPr lang="en-US" sz="4000" dirty="0"/>
          </a:p>
          <a:p>
            <a:pPr marL="914400" lvl="4" indent="0" algn="ctr">
              <a:buNone/>
            </a:pPr>
            <a:r>
              <a:rPr lang="en-US" sz="4000" dirty="0"/>
              <a:t>HCM Extract- Setup</a:t>
            </a:r>
          </a:p>
        </p:txBody>
      </p:sp>
    </p:spTree>
    <p:extLst>
      <p:ext uri="{BB962C8B-B14F-4D97-AF65-F5344CB8AC3E}">
        <p14:creationId xmlns:p14="http://schemas.microsoft.com/office/powerpoint/2010/main" val="1886737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F37B2-1594-4664-B5C7-336B2EEDB0BE}"/>
              </a:ext>
            </a:extLst>
          </p:cNvPr>
          <p:cNvSpPr>
            <a:spLocks noGrp="1"/>
          </p:cNvSpPr>
          <p:nvPr>
            <p:ph type="title"/>
          </p:nvPr>
        </p:nvSpPr>
        <p:spPr/>
        <p:txBody>
          <a:bodyPr/>
          <a:lstStyle/>
          <a:p>
            <a:r>
              <a:rPr lang="en-US" dirty="0"/>
              <a:t>Getting Started with HCM extract</a:t>
            </a:r>
          </a:p>
        </p:txBody>
      </p:sp>
      <p:sp>
        <p:nvSpPr>
          <p:cNvPr id="8" name="Text Placeholder 7"/>
          <p:cNvSpPr>
            <a:spLocks noGrp="1"/>
          </p:cNvSpPr>
          <p:nvPr>
            <p:ph type="body" sz="quarter" idx="43"/>
          </p:nvPr>
        </p:nvSpPr>
        <p:spPr>
          <a:xfrm>
            <a:off x="552893" y="1205687"/>
            <a:ext cx="11174819" cy="5141950"/>
          </a:xfrm>
        </p:spPr>
        <p:txBody>
          <a:bodyPr/>
          <a:lstStyle/>
          <a:p>
            <a:pPr marL="365125" lvl="1" indent="-365125">
              <a:buClr>
                <a:schemeClr val="accent5"/>
              </a:buClr>
              <a:buSzTx/>
              <a:buNone/>
            </a:pPr>
            <a:r>
              <a:rPr lang="en-US" dirty="0">
                <a:solidFill>
                  <a:sysClr val="windowText" lastClr="000000"/>
                </a:solidFill>
                <a:latin typeface="Arial" pitchFamily="34" charset="0"/>
              </a:rPr>
              <a:t>   </a:t>
            </a:r>
            <a:r>
              <a:rPr lang="en-US" dirty="0">
                <a:solidFill>
                  <a:schemeClr val="dk1"/>
                </a:solidFill>
                <a:cs typeface="+mn-cs"/>
              </a:rPr>
              <a:t>Navigator </a:t>
            </a:r>
            <a:r>
              <a:rPr lang="en-US" dirty="0">
                <a:solidFill>
                  <a:schemeClr val="dk1"/>
                </a:solidFill>
                <a:cs typeface="+mn-cs"/>
                <a:sym typeface="Wingdings" pitchFamily="2" charset="2"/>
              </a:rPr>
              <a:t> My Client Groups  Data Exchange</a:t>
            </a:r>
          </a:p>
          <a:p>
            <a:pPr marL="365125" lvl="1" indent="-365125">
              <a:buClr>
                <a:schemeClr val="accent5"/>
              </a:buClr>
              <a:buSzTx/>
              <a:buNone/>
            </a:pPr>
            <a:endParaRPr lang="en-US" u="sng" dirty="0">
              <a:solidFill>
                <a:sysClr val="windowText" lastClr="000000"/>
              </a:solidFill>
              <a:latin typeface="Arial" pitchFamily="34" charset="0"/>
              <a:sym typeface="Wingdings" pitchFamily="2" charset="2"/>
            </a:endParaRPr>
          </a:p>
          <a:p>
            <a:pPr marL="365125" lvl="1" indent="-365125">
              <a:buClr>
                <a:schemeClr val="accent5"/>
              </a:buClr>
              <a:buSzTx/>
              <a:buNone/>
            </a:pPr>
            <a:endParaRPr lang="en-US" sz="1600" dirty="0">
              <a:solidFill>
                <a:schemeClr val="dk1"/>
              </a:solidFill>
              <a:cs typeface="+mn-cs"/>
            </a:endParaRPr>
          </a:p>
          <a:p>
            <a:pPr>
              <a:buNone/>
            </a:pP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636" y="1527878"/>
            <a:ext cx="10233062" cy="885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r="12546"/>
          <a:stretch/>
        </p:blipFill>
        <p:spPr bwMode="auto">
          <a:xfrm>
            <a:off x="771636" y="2413593"/>
            <a:ext cx="10233062" cy="4210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3359887" y="3551279"/>
            <a:ext cx="2817629" cy="478465"/>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4488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F37B2-1594-4664-B5C7-336B2EEDB0BE}"/>
              </a:ext>
            </a:extLst>
          </p:cNvPr>
          <p:cNvSpPr>
            <a:spLocks noGrp="1"/>
          </p:cNvSpPr>
          <p:nvPr>
            <p:ph type="title"/>
          </p:nvPr>
        </p:nvSpPr>
        <p:spPr/>
        <p:txBody>
          <a:bodyPr/>
          <a:lstStyle/>
          <a:p>
            <a:r>
              <a:rPr lang="en-US" dirty="0"/>
              <a:t>Create New HCM extract</a:t>
            </a:r>
          </a:p>
        </p:txBody>
      </p:sp>
      <p:sp>
        <p:nvSpPr>
          <p:cNvPr id="8" name="Text Placeholder 7"/>
          <p:cNvSpPr>
            <a:spLocks noGrp="1"/>
          </p:cNvSpPr>
          <p:nvPr>
            <p:ph type="body" sz="quarter" idx="43"/>
          </p:nvPr>
        </p:nvSpPr>
        <p:spPr>
          <a:xfrm>
            <a:off x="552893" y="1205687"/>
            <a:ext cx="11174819" cy="5141950"/>
          </a:xfrm>
        </p:spPr>
        <p:txBody>
          <a:bodyPr/>
          <a:lstStyle/>
          <a:p>
            <a:pPr marL="365125" lvl="1" indent="-365125">
              <a:buClr>
                <a:schemeClr val="accent5"/>
              </a:buClr>
              <a:buSzTx/>
              <a:buNone/>
            </a:pPr>
            <a:endParaRPr lang="en-US" dirty="0">
              <a:solidFill>
                <a:schemeClr val="dk1"/>
              </a:solidFill>
              <a:cs typeface="+mn-cs"/>
              <a:sym typeface="Wingdings" pitchFamily="2" charset="2"/>
            </a:endParaRPr>
          </a:p>
          <a:p>
            <a:pPr marL="365125" lvl="1" indent="-365125">
              <a:buClr>
                <a:schemeClr val="accent5"/>
              </a:buClr>
              <a:buSzTx/>
              <a:buNone/>
            </a:pPr>
            <a:endParaRPr lang="en-US" u="sng" dirty="0">
              <a:solidFill>
                <a:sysClr val="windowText" lastClr="000000"/>
              </a:solidFill>
              <a:latin typeface="Arial" pitchFamily="34" charset="0"/>
              <a:sym typeface="Wingdings" pitchFamily="2" charset="2"/>
            </a:endParaRPr>
          </a:p>
          <a:p>
            <a:pPr marL="365125" lvl="1" indent="-365125">
              <a:buClr>
                <a:schemeClr val="accent5"/>
              </a:buClr>
              <a:buSzTx/>
              <a:buNone/>
            </a:pPr>
            <a:endParaRPr lang="en-US" sz="1600" dirty="0">
              <a:solidFill>
                <a:schemeClr val="dk1"/>
              </a:solidFill>
              <a:cs typeface="+mn-cs"/>
            </a:endParaRPr>
          </a:p>
          <a:p>
            <a:pPr>
              <a:buNone/>
            </a:pP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465" y="1367997"/>
            <a:ext cx="10972800" cy="48450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Rectangle 6"/>
          <p:cNvSpPr/>
          <p:nvPr/>
        </p:nvSpPr>
        <p:spPr>
          <a:xfrm>
            <a:off x="542259" y="2583717"/>
            <a:ext cx="457202" cy="382768"/>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582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racle Redwood Modern v1.0">
  <a:themeElements>
    <a:clrScheme name="Oracle Redwood 0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Position 6">
      <a:srgbClr val="FFFFFF"/>
    </a:custClr>
    <a:custClr name="Highlight/hyperlink dark theme">
      <a:srgbClr val="FACD62"/>
    </a:custClr>
    <a:custClr name="Highlight/numbered list light theme">
      <a:srgbClr val="AE562C"/>
    </a:custClr>
    <a:custClr name="Hyperlink light theme (default)">
      <a:srgbClr val="2C5967"/>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Presentation27" id="{746244E0-6EB1-0D4E-88F1-D81E174A1EEA}" vid="{828C6828-937C-3643-A1E3-48C9D142DCA3}"/>
    </a:ext>
  </a:extLst>
</a:theme>
</file>

<file path=ppt/theme/theme2.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racle Redwood 0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B26B6E64B1CBE4AB9F8A850B1198A1B" ma:contentTypeVersion="9" ma:contentTypeDescription="Create a new document." ma:contentTypeScope="" ma:versionID="9641eac376ccf8f5d359f251eea36c9d">
  <xsd:schema xmlns:xsd="http://www.w3.org/2001/XMLSchema" xmlns:xs="http://www.w3.org/2001/XMLSchema" xmlns:p="http://schemas.microsoft.com/office/2006/metadata/properties" xmlns:ns2="00c57201-2a37-43cf-8393-34bffeca4fdf" xmlns:ns3="7b944fbe-7edc-4a10-9808-a42621ea6df8" targetNamespace="http://schemas.microsoft.com/office/2006/metadata/properties" ma:root="true" ma:fieldsID="3d56e6eaf00a3ca16710a90ca6c0d9e4" ns2:_="" ns3:_="">
    <xsd:import namespace="00c57201-2a37-43cf-8393-34bffeca4fdf"/>
    <xsd:import namespace="7b944fbe-7edc-4a10-9808-a42621ea6df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c57201-2a37-43cf-8393-34bffeca4fd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b944fbe-7edc-4a10-9808-a42621ea6df8"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B75EED7-AFD1-4E28-9202-38E74C85A039}">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217A4E5D-A24F-4777-986F-779373771AC2}">
  <ds:schemaRefs>
    <ds:schemaRef ds:uri="http://schemas.microsoft.com/sharepoint/v3/contenttype/forms"/>
  </ds:schemaRefs>
</ds:datastoreItem>
</file>

<file path=customXml/itemProps3.xml><?xml version="1.0" encoding="utf-8"?>
<ds:datastoreItem xmlns:ds="http://schemas.openxmlformats.org/officeDocument/2006/customXml" ds:itemID="{3AEF2D31-D40B-42E0-848C-F685E834A67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c57201-2a37-43cf-8393-34bffeca4fdf"/>
    <ds:schemaRef ds:uri="7b944fbe-7edc-4a10-9808-a42621ea6df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Oracle Redwood Modern v1.0</Template>
  <TotalTime>17076</TotalTime>
  <Words>2489</Words>
  <Application>Microsoft Office PowerPoint</Application>
  <PresentationFormat>Widescreen</PresentationFormat>
  <Paragraphs>287</Paragraphs>
  <Slides>36</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Georgia</vt:lpstr>
      <vt:lpstr>Oracle Sans</vt:lpstr>
      <vt:lpstr>Oracle Sans Light</vt:lpstr>
      <vt:lpstr>System Font Regular</vt:lpstr>
      <vt:lpstr>Wingdings</vt:lpstr>
      <vt:lpstr>Oracle Redwood Modern v1.0</vt:lpstr>
      <vt:lpstr>HCM Extract</vt:lpstr>
      <vt:lpstr>Agenda</vt:lpstr>
      <vt:lpstr>PowerPoint Presentation</vt:lpstr>
      <vt:lpstr>HCM Extract Types : Explained</vt:lpstr>
      <vt:lpstr>HCM extract Components</vt:lpstr>
      <vt:lpstr>PowerPoint Presentation</vt:lpstr>
      <vt:lpstr>PowerPoint Presentation</vt:lpstr>
      <vt:lpstr>Getting Started with HCM extract</vt:lpstr>
      <vt:lpstr>Create New HCM extract</vt:lpstr>
      <vt:lpstr>Manage HCM extract Definitions - Parameters</vt:lpstr>
      <vt:lpstr>Create Extract Data group/Blocks</vt:lpstr>
      <vt:lpstr>User Entities</vt:lpstr>
      <vt:lpstr>Create Extract Records</vt:lpstr>
      <vt:lpstr>Create Extract Records</vt:lpstr>
      <vt:lpstr>Create Extract Attributes / Data Elements</vt:lpstr>
      <vt:lpstr>Create Extract Attributes / Data Elements</vt:lpstr>
      <vt:lpstr>Create Extract Attributes / Data Elements</vt:lpstr>
      <vt:lpstr>Data filter Criteria</vt:lpstr>
      <vt:lpstr>Create Traversal Record to Navigate Block to Block</vt:lpstr>
      <vt:lpstr>HCM Extract Delivery Options</vt:lpstr>
      <vt:lpstr>Extract Definition validation</vt:lpstr>
      <vt:lpstr>Submit HCM Extract</vt:lpstr>
      <vt:lpstr>Schedule HCM Extract</vt:lpstr>
      <vt:lpstr>Extract Status</vt:lpstr>
      <vt:lpstr>Extract Status</vt:lpstr>
      <vt:lpstr>Extract Output XML</vt:lpstr>
      <vt:lpstr>Incremental Extract - How to set-up Changes Only data extract</vt:lpstr>
      <vt:lpstr>Changes Only Mode</vt:lpstr>
      <vt:lpstr>HCM Extract - BI Report</vt:lpstr>
      <vt:lpstr>HCM Extract - BI Report</vt:lpstr>
      <vt:lpstr>HCM Extract - BI Report</vt:lpstr>
      <vt:lpstr>HCM Extract – BI Report</vt:lpstr>
      <vt:lpstr>HCM Extract – BI Report – Delivery Options</vt:lpstr>
      <vt:lpstr>HCM Extract – Fast Formula</vt:lpstr>
      <vt:lpstr>HCM Extract – Fast Formula</vt:lpstr>
      <vt:lpstr>Thank you</vt:lpstr>
    </vt:vector>
  </TitlesOfParts>
  <Company>Oracle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What’s different about this template?</dc:title>
  <dc:creator>Sakshi Mittal</dc:creator>
  <cp:lastModifiedBy>Kotha kasi Viswanadh</cp:lastModifiedBy>
  <cp:revision>161</cp:revision>
  <dcterms:created xsi:type="dcterms:W3CDTF">2020-08-24T05:25:56Z</dcterms:created>
  <dcterms:modified xsi:type="dcterms:W3CDTF">2023-04-29T06:50:17Z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2231507</vt:lpwstr>
  </property>
  <property fmtid="{D5CDD505-2E9C-101B-9397-08002B2CF9AE}" pid="3" name="NXPowerLiteSettings">
    <vt:lpwstr>C700052003A000</vt:lpwstr>
  </property>
  <property fmtid="{D5CDD505-2E9C-101B-9397-08002B2CF9AE}" pid="4" name="NXPowerLiteVersion">
    <vt:lpwstr>D8.0.11</vt:lpwstr>
  </property>
  <property fmtid="{D5CDD505-2E9C-101B-9397-08002B2CF9AE}" pid="5" name="ContentTypeId">
    <vt:lpwstr>0x0101001B26B6E64B1CBE4AB9F8A850B1198A1B</vt:lpwstr>
  </property>
  <property fmtid="{D5CDD505-2E9C-101B-9397-08002B2CF9AE}" pid="6" name="MSIP_Label_6ff5c69e-9d09-4250-825e-b99a9d4db320_Enabled">
    <vt:lpwstr>true</vt:lpwstr>
  </property>
  <property fmtid="{D5CDD505-2E9C-101B-9397-08002B2CF9AE}" pid="7" name="MSIP_Label_6ff5c69e-9d09-4250-825e-b99a9d4db320_SetDate">
    <vt:lpwstr>2023-04-12T16:07:22Z</vt:lpwstr>
  </property>
  <property fmtid="{D5CDD505-2E9C-101B-9397-08002B2CF9AE}" pid="8" name="MSIP_Label_6ff5c69e-9d09-4250-825e-b99a9d4db320_Method">
    <vt:lpwstr>Standard</vt:lpwstr>
  </property>
  <property fmtid="{D5CDD505-2E9C-101B-9397-08002B2CF9AE}" pid="9" name="MSIP_Label_6ff5c69e-9d09-4250-825e-b99a9d4db320_Name">
    <vt:lpwstr>General</vt:lpwstr>
  </property>
  <property fmtid="{D5CDD505-2E9C-101B-9397-08002B2CF9AE}" pid="10" name="MSIP_Label_6ff5c69e-9d09-4250-825e-b99a9d4db320_SiteId">
    <vt:lpwstr>d79da2e9-d03a-4707-9da7-67a34ac6465c</vt:lpwstr>
  </property>
  <property fmtid="{D5CDD505-2E9C-101B-9397-08002B2CF9AE}" pid="11" name="MSIP_Label_6ff5c69e-9d09-4250-825e-b99a9d4db320_ActionId">
    <vt:lpwstr>ab2bdf3b-c607-4575-8df1-4347d2fac391</vt:lpwstr>
  </property>
  <property fmtid="{D5CDD505-2E9C-101B-9397-08002B2CF9AE}" pid="12" name="MSIP_Label_6ff5c69e-9d09-4250-825e-b99a9d4db320_ContentBits">
    <vt:lpwstr>0</vt:lpwstr>
  </property>
</Properties>
</file>